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p:sldMasterIdLst>
    <p:sldMasterId id="2147483672" r:id="rId1"/>
  </p:sldMasterIdLst>
  <p:notesMasterIdLst>
    <p:notesMasterId r:id="rId29"/>
  </p:notesMasterIdLst>
  <p:handoutMasterIdLst>
    <p:handoutMasterId r:id="rId30"/>
  </p:handoutMasterIdLst>
  <p:sldIdLst>
    <p:sldId id="256" r:id="rId2"/>
    <p:sldId id="257" r:id="rId3"/>
    <p:sldId id="258" r:id="rId4"/>
    <p:sldId id="265" r:id="rId5"/>
    <p:sldId id="259" r:id="rId6"/>
    <p:sldId id="266" r:id="rId7"/>
    <p:sldId id="274" r:id="rId8"/>
    <p:sldId id="275" r:id="rId9"/>
    <p:sldId id="276" r:id="rId10"/>
    <p:sldId id="277" r:id="rId11"/>
    <p:sldId id="278" r:id="rId12"/>
    <p:sldId id="260" r:id="rId13"/>
    <p:sldId id="267" r:id="rId14"/>
    <p:sldId id="279" r:id="rId15"/>
    <p:sldId id="280" r:id="rId16"/>
    <p:sldId id="281" r:id="rId17"/>
    <p:sldId id="282" r:id="rId18"/>
    <p:sldId id="261" r:id="rId19"/>
    <p:sldId id="271" r:id="rId20"/>
    <p:sldId id="263" r:id="rId21"/>
    <p:sldId id="268" r:id="rId22"/>
    <p:sldId id="269" r:id="rId23"/>
    <p:sldId id="270" r:id="rId24"/>
    <p:sldId id="264" r:id="rId25"/>
    <p:sldId id="272" r:id="rId26"/>
    <p:sldId id="273" r:id="rId27"/>
    <p:sldId id="283" r:id="rId28"/>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7C80"/>
    <a:srgbClr val="EB711D"/>
    <a:srgbClr val="000000"/>
    <a:srgbClr val="CC66FF"/>
    <a:srgbClr val="FF9966"/>
    <a:srgbClr val="C26AC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中間スタイル 2 - アクセント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中間スタイル 2 - アクセント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中間スタイル 2 - アクセント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1E171933-4619-4E11-9A3F-F7608DF75F80}" styleName="中間スタイル 1 - アクセント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17" autoAdjust="0"/>
    <p:restoredTop sz="79700" autoAdjust="0"/>
  </p:normalViewPr>
  <p:slideViewPr>
    <p:cSldViewPr snapToGrid="0">
      <p:cViewPr>
        <p:scale>
          <a:sx n="62" d="100"/>
          <a:sy n="62" d="100"/>
        </p:scale>
        <p:origin x="1269" y="31"/>
      </p:cViewPr>
      <p:guideLst/>
    </p:cSldViewPr>
  </p:slideViewPr>
  <p:notesTextViewPr>
    <p:cViewPr>
      <p:scale>
        <a:sx n="1" d="1"/>
        <a:sy n="1" d="1"/>
      </p:scale>
      <p:origin x="0" y="0"/>
    </p:cViewPr>
  </p:notesTextViewPr>
  <p:notesViewPr>
    <p:cSldViewPr snapToGrid="0">
      <p:cViewPr varScale="1">
        <p:scale>
          <a:sx n="59" d="100"/>
          <a:sy n="59" d="100"/>
        </p:scale>
        <p:origin x="2379" y="27"/>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handoutMaster" Target="handoutMasters/handoutMaster1.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F025E81-B44A-4664-92F2-D2ED740617CE}" type="doc">
      <dgm:prSet loTypeId="urn:microsoft.com/office/officeart/2009/layout/CircleArrowProcess" loCatId="process" qsTypeId="urn:microsoft.com/office/officeart/2005/8/quickstyle/simple5" qsCatId="simple" csTypeId="urn:microsoft.com/office/officeart/2005/8/colors/colorful1" csCatId="colorful" phldr="1"/>
      <dgm:spPr/>
      <dgm:t>
        <a:bodyPr/>
        <a:lstStyle/>
        <a:p>
          <a:endParaRPr kumimoji="1" lang="ja-JP" altLang="en-US"/>
        </a:p>
      </dgm:t>
    </dgm:pt>
    <dgm:pt modelId="{ACEB6A7C-2ADF-4536-AEA6-E427186D6F80}">
      <dgm:prSet/>
      <dgm:spPr/>
      <dgm:t>
        <a:bodyPr/>
        <a:lstStyle/>
        <a:p>
          <a:endParaRPr kumimoji="1" lang="ja-JP" altLang="en-US"/>
        </a:p>
      </dgm:t>
    </dgm:pt>
    <dgm:pt modelId="{B56D72BE-2788-4BFA-B2E6-4A7C458AA752}" type="parTrans" cxnId="{3D8B13D2-9B97-4EA0-864C-74E4AEEBDB8C}">
      <dgm:prSet/>
      <dgm:spPr/>
      <dgm:t>
        <a:bodyPr/>
        <a:lstStyle/>
        <a:p>
          <a:endParaRPr kumimoji="1" lang="ja-JP" altLang="en-US"/>
        </a:p>
      </dgm:t>
    </dgm:pt>
    <dgm:pt modelId="{A0795822-CD06-4A43-B625-B727859BAD25}" type="sibTrans" cxnId="{3D8B13D2-9B97-4EA0-864C-74E4AEEBDB8C}">
      <dgm:prSet/>
      <dgm:spPr/>
      <dgm:t>
        <a:bodyPr/>
        <a:lstStyle/>
        <a:p>
          <a:endParaRPr kumimoji="1" lang="ja-JP" altLang="en-US"/>
        </a:p>
      </dgm:t>
    </dgm:pt>
    <dgm:pt modelId="{F4D96F5B-41ED-4F99-B7B6-040106C262D8}">
      <dgm:prSet/>
      <dgm:spPr/>
      <dgm:t>
        <a:bodyPr/>
        <a:lstStyle/>
        <a:p>
          <a:endParaRPr kumimoji="1" lang="ja-JP" altLang="en-US"/>
        </a:p>
      </dgm:t>
    </dgm:pt>
    <dgm:pt modelId="{369E9740-ADF4-4B6C-920B-BE219ABF2582}" type="parTrans" cxnId="{D444C82B-A98E-4795-8CF4-093AB953DD63}">
      <dgm:prSet/>
      <dgm:spPr/>
      <dgm:t>
        <a:bodyPr/>
        <a:lstStyle/>
        <a:p>
          <a:endParaRPr kumimoji="1" lang="ja-JP" altLang="en-US"/>
        </a:p>
      </dgm:t>
    </dgm:pt>
    <dgm:pt modelId="{6781F927-B2A4-48B4-A849-62F28BB7CA44}" type="sibTrans" cxnId="{D444C82B-A98E-4795-8CF4-093AB953DD63}">
      <dgm:prSet/>
      <dgm:spPr/>
      <dgm:t>
        <a:bodyPr/>
        <a:lstStyle/>
        <a:p>
          <a:endParaRPr kumimoji="1" lang="ja-JP" altLang="en-US"/>
        </a:p>
      </dgm:t>
    </dgm:pt>
    <dgm:pt modelId="{9D7F9CD6-892E-4DCB-B69A-AA623B9D162E}">
      <dgm:prSet/>
      <dgm:spPr/>
      <dgm:t>
        <a:bodyPr/>
        <a:lstStyle/>
        <a:p>
          <a:endParaRPr kumimoji="1" lang="ja-JP" altLang="en-US"/>
        </a:p>
      </dgm:t>
    </dgm:pt>
    <dgm:pt modelId="{02DD1C53-0EA1-4FE7-97C5-71CBB349C3DE}" type="parTrans" cxnId="{3DC1515A-8008-4EB7-AEA8-F792605B937A}">
      <dgm:prSet/>
      <dgm:spPr/>
      <dgm:t>
        <a:bodyPr/>
        <a:lstStyle/>
        <a:p>
          <a:endParaRPr kumimoji="1" lang="ja-JP" altLang="en-US"/>
        </a:p>
      </dgm:t>
    </dgm:pt>
    <dgm:pt modelId="{A8D0D56B-7D9F-488C-BCFE-74E187F1881B}" type="sibTrans" cxnId="{3DC1515A-8008-4EB7-AEA8-F792605B937A}">
      <dgm:prSet/>
      <dgm:spPr/>
      <dgm:t>
        <a:bodyPr/>
        <a:lstStyle/>
        <a:p>
          <a:endParaRPr kumimoji="1" lang="ja-JP" altLang="en-US"/>
        </a:p>
      </dgm:t>
    </dgm:pt>
    <dgm:pt modelId="{3BCCDF8C-B132-4097-A75A-AEEF07DEA069}">
      <dgm:prSet/>
      <dgm:spPr/>
      <dgm:t>
        <a:bodyPr/>
        <a:lstStyle/>
        <a:p>
          <a:endParaRPr kumimoji="1" lang="ja-JP" altLang="en-US"/>
        </a:p>
      </dgm:t>
    </dgm:pt>
    <dgm:pt modelId="{6535D5F4-DDFE-4F8D-A6E8-9D97BFAC12BC}" type="parTrans" cxnId="{2DF255C1-4893-4A1B-8D86-D46AC79C35B8}">
      <dgm:prSet/>
      <dgm:spPr/>
      <dgm:t>
        <a:bodyPr/>
        <a:lstStyle/>
        <a:p>
          <a:endParaRPr kumimoji="1" lang="ja-JP" altLang="en-US"/>
        </a:p>
      </dgm:t>
    </dgm:pt>
    <dgm:pt modelId="{54DD4FD4-2E96-4A43-A855-E567BBBE039D}" type="sibTrans" cxnId="{2DF255C1-4893-4A1B-8D86-D46AC79C35B8}">
      <dgm:prSet/>
      <dgm:spPr/>
      <dgm:t>
        <a:bodyPr/>
        <a:lstStyle/>
        <a:p>
          <a:endParaRPr kumimoji="1" lang="ja-JP" altLang="en-US"/>
        </a:p>
      </dgm:t>
    </dgm:pt>
    <dgm:pt modelId="{D6ED202B-27A3-410F-9C26-2FCAFACFF381}">
      <dgm:prSet/>
      <dgm:spPr/>
      <dgm:t>
        <a:bodyPr/>
        <a:lstStyle/>
        <a:p>
          <a:endParaRPr kumimoji="1" lang="ja-JP" altLang="en-US"/>
        </a:p>
      </dgm:t>
    </dgm:pt>
    <dgm:pt modelId="{A0BB4E4B-2135-4618-91A1-FE816DF7B2E2}" type="parTrans" cxnId="{9B42A970-3BB4-4D41-BBA1-D5042C9FA73E}">
      <dgm:prSet/>
      <dgm:spPr/>
      <dgm:t>
        <a:bodyPr/>
        <a:lstStyle/>
        <a:p>
          <a:endParaRPr kumimoji="1" lang="ja-JP" altLang="en-US"/>
        </a:p>
      </dgm:t>
    </dgm:pt>
    <dgm:pt modelId="{B3B7BFC3-509D-4BAA-A3C3-EF9C979A3A65}" type="sibTrans" cxnId="{9B42A970-3BB4-4D41-BBA1-D5042C9FA73E}">
      <dgm:prSet/>
      <dgm:spPr/>
      <dgm:t>
        <a:bodyPr/>
        <a:lstStyle/>
        <a:p>
          <a:endParaRPr kumimoji="1" lang="ja-JP" altLang="en-US"/>
        </a:p>
      </dgm:t>
    </dgm:pt>
    <dgm:pt modelId="{AACC4736-4C85-41D9-B5D4-1C3B02D0533C}" type="pres">
      <dgm:prSet presAssocID="{8F025E81-B44A-4664-92F2-D2ED740617CE}" presName="Name0" presStyleCnt="0">
        <dgm:presLayoutVars>
          <dgm:chMax val="7"/>
          <dgm:chPref val="7"/>
          <dgm:dir/>
          <dgm:animLvl val="lvl"/>
        </dgm:presLayoutVars>
      </dgm:prSet>
      <dgm:spPr/>
      <dgm:t>
        <a:bodyPr/>
        <a:lstStyle/>
        <a:p>
          <a:endParaRPr kumimoji="1" lang="ja-JP" altLang="en-US"/>
        </a:p>
      </dgm:t>
    </dgm:pt>
    <dgm:pt modelId="{16A09F13-42D2-4B85-8FFA-1E0FBC950597}" type="pres">
      <dgm:prSet presAssocID="{ACEB6A7C-2ADF-4536-AEA6-E427186D6F80}" presName="Accent1" presStyleCnt="0"/>
      <dgm:spPr/>
    </dgm:pt>
    <dgm:pt modelId="{D0544701-8387-45F2-9B45-3BC077005EB3}" type="pres">
      <dgm:prSet presAssocID="{ACEB6A7C-2ADF-4536-AEA6-E427186D6F80}" presName="Accent" presStyleLbl="node1" presStyleIdx="0" presStyleCnt="5"/>
      <dgm:spPr/>
    </dgm:pt>
    <dgm:pt modelId="{5FCEC3C2-48D7-4358-9D0D-1EF6C00AA4A9}" type="pres">
      <dgm:prSet presAssocID="{ACEB6A7C-2ADF-4536-AEA6-E427186D6F80}" presName="Parent1" presStyleLbl="revTx" presStyleIdx="0" presStyleCnt="5">
        <dgm:presLayoutVars>
          <dgm:chMax val="1"/>
          <dgm:chPref val="1"/>
          <dgm:bulletEnabled val="1"/>
        </dgm:presLayoutVars>
      </dgm:prSet>
      <dgm:spPr/>
      <dgm:t>
        <a:bodyPr/>
        <a:lstStyle/>
        <a:p>
          <a:endParaRPr kumimoji="1" lang="ja-JP" altLang="en-US"/>
        </a:p>
      </dgm:t>
    </dgm:pt>
    <dgm:pt modelId="{FD8F3DE7-9D8C-431D-A5CE-64AD488ED1E5}" type="pres">
      <dgm:prSet presAssocID="{9D7F9CD6-892E-4DCB-B69A-AA623B9D162E}" presName="Accent2" presStyleCnt="0"/>
      <dgm:spPr/>
    </dgm:pt>
    <dgm:pt modelId="{8192859C-1219-4746-B255-B8B024F1B957}" type="pres">
      <dgm:prSet presAssocID="{9D7F9CD6-892E-4DCB-B69A-AA623B9D162E}" presName="Accent" presStyleLbl="node1" presStyleIdx="1" presStyleCnt="5"/>
      <dgm:spPr/>
    </dgm:pt>
    <dgm:pt modelId="{AF85D4A9-56A0-4E93-B2BC-6A66C6F6D8E0}" type="pres">
      <dgm:prSet presAssocID="{9D7F9CD6-892E-4DCB-B69A-AA623B9D162E}" presName="Parent2" presStyleLbl="revTx" presStyleIdx="1" presStyleCnt="5">
        <dgm:presLayoutVars>
          <dgm:chMax val="1"/>
          <dgm:chPref val="1"/>
          <dgm:bulletEnabled val="1"/>
        </dgm:presLayoutVars>
      </dgm:prSet>
      <dgm:spPr/>
      <dgm:t>
        <a:bodyPr/>
        <a:lstStyle/>
        <a:p>
          <a:endParaRPr kumimoji="1" lang="ja-JP" altLang="en-US"/>
        </a:p>
      </dgm:t>
    </dgm:pt>
    <dgm:pt modelId="{6667F11A-9F81-4DF2-9A82-496EF029CA57}" type="pres">
      <dgm:prSet presAssocID="{3BCCDF8C-B132-4097-A75A-AEEF07DEA069}" presName="Accent3" presStyleCnt="0"/>
      <dgm:spPr/>
    </dgm:pt>
    <dgm:pt modelId="{B0CEBE24-1945-4020-8E07-737DA801BC89}" type="pres">
      <dgm:prSet presAssocID="{3BCCDF8C-B132-4097-A75A-AEEF07DEA069}" presName="Accent" presStyleLbl="node1" presStyleIdx="2" presStyleCnt="5"/>
      <dgm:spPr/>
    </dgm:pt>
    <dgm:pt modelId="{BF81DE64-323B-46C0-BCDC-91479DF81676}" type="pres">
      <dgm:prSet presAssocID="{3BCCDF8C-B132-4097-A75A-AEEF07DEA069}" presName="Parent3" presStyleLbl="revTx" presStyleIdx="2" presStyleCnt="5">
        <dgm:presLayoutVars>
          <dgm:chMax val="1"/>
          <dgm:chPref val="1"/>
          <dgm:bulletEnabled val="1"/>
        </dgm:presLayoutVars>
      </dgm:prSet>
      <dgm:spPr/>
      <dgm:t>
        <a:bodyPr/>
        <a:lstStyle/>
        <a:p>
          <a:endParaRPr kumimoji="1" lang="ja-JP" altLang="en-US"/>
        </a:p>
      </dgm:t>
    </dgm:pt>
    <dgm:pt modelId="{DC069B2D-35C2-4EEA-9690-D3BF25EE4CE9}" type="pres">
      <dgm:prSet presAssocID="{D6ED202B-27A3-410F-9C26-2FCAFACFF381}" presName="Accent4" presStyleCnt="0"/>
      <dgm:spPr/>
    </dgm:pt>
    <dgm:pt modelId="{4F43757B-565B-4E4F-955A-8FEE40936AB5}" type="pres">
      <dgm:prSet presAssocID="{D6ED202B-27A3-410F-9C26-2FCAFACFF381}" presName="Accent" presStyleLbl="node1" presStyleIdx="3" presStyleCnt="5"/>
      <dgm:spPr/>
    </dgm:pt>
    <dgm:pt modelId="{CC33E2C1-BE97-4CEE-982C-5FD4DCDBB1E2}" type="pres">
      <dgm:prSet presAssocID="{D6ED202B-27A3-410F-9C26-2FCAFACFF381}" presName="Parent4" presStyleLbl="revTx" presStyleIdx="3" presStyleCnt="5">
        <dgm:presLayoutVars>
          <dgm:chMax val="1"/>
          <dgm:chPref val="1"/>
          <dgm:bulletEnabled val="1"/>
        </dgm:presLayoutVars>
      </dgm:prSet>
      <dgm:spPr/>
      <dgm:t>
        <a:bodyPr/>
        <a:lstStyle/>
        <a:p>
          <a:endParaRPr kumimoji="1" lang="ja-JP" altLang="en-US"/>
        </a:p>
      </dgm:t>
    </dgm:pt>
    <dgm:pt modelId="{9C4D9F82-958E-4ABC-A296-2A0D3C70B294}" type="pres">
      <dgm:prSet presAssocID="{F4D96F5B-41ED-4F99-B7B6-040106C262D8}" presName="Accent5" presStyleCnt="0"/>
      <dgm:spPr/>
    </dgm:pt>
    <dgm:pt modelId="{F9316281-51AC-42FB-85A8-70363B0195BD}" type="pres">
      <dgm:prSet presAssocID="{F4D96F5B-41ED-4F99-B7B6-040106C262D8}" presName="Accent" presStyleLbl="node1" presStyleIdx="4" presStyleCnt="5"/>
      <dgm:spPr/>
    </dgm:pt>
    <dgm:pt modelId="{3197C2E4-B750-44CE-9C04-C023E1EFE678}" type="pres">
      <dgm:prSet presAssocID="{F4D96F5B-41ED-4F99-B7B6-040106C262D8}" presName="Parent5" presStyleLbl="revTx" presStyleIdx="4" presStyleCnt="5">
        <dgm:presLayoutVars>
          <dgm:chMax val="1"/>
          <dgm:chPref val="1"/>
          <dgm:bulletEnabled val="1"/>
        </dgm:presLayoutVars>
      </dgm:prSet>
      <dgm:spPr/>
      <dgm:t>
        <a:bodyPr/>
        <a:lstStyle/>
        <a:p>
          <a:endParaRPr kumimoji="1" lang="ja-JP" altLang="en-US"/>
        </a:p>
      </dgm:t>
    </dgm:pt>
  </dgm:ptLst>
  <dgm:cxnLst>
    <dgm:cxn modelId="{2DF255C1-4893-4A1B-8D86-D46AC79C35B8}" srcId="{8F025E81-B44A-4664-92F2-D2ED740617CE}" destId="{3BCCDF8C-B132-4097-A75A-AEEF07DEA069}" srcOrd="2" destOrd="0" parTransId="{6535D5F4-DDFE-4F8D-A6E8-9D97BFAC12BC}" sibTransId="{54DD4FD4-2E96-4A43-A855-E567BBBE039D}"/>
    <dgm:cxn modelId="{3D8B13D2-9B97-4EA0-864C-74E4AEEBDB8C}" srcId="{8F025E81-B44A-4664-92F2-D2ED740617CE}" destId="{ACEB6A7C-2ADF-4536-AEA6-E427186D6F80}" srcOrd="0" destOrd="0" parTransId="{B56D72BE-2788-4BFA-B2E6-4A7C458AA752}" sibTransId="{A0795822-CD06-4A43-B625-B727859BAD25}"/>
    <dgm:cxn modelId="{19805D77-DFBC-441B-AC26-822415F497AE}" type="presOf" srcId="{9D7F9CD6-892E-4DCB-B69A-AA623B9D162E}" destId="{AF85D4A9-56A0-4E93-B2BC-6A66C6F6D8E0}" srcOrd="0" destOrd="0" presId="urn:microsoft.com/office/officeart/2009/layout/CircleArrowProcess"/>
    <dgm:cxn modelId="{41F69AB8-5170-4F91-8CE7-9311AE39285F}" type="presOf" srcId="{8F025E81-B44A-4664-92F2-D2ED740617CE}" destId="{AACC4736-4C85-41D9-B5D4-1C3B02D0533C}" srcOrd="0" destOrd="0" presId="urn:microsoft.com/office/officeart/2009/layout/CircleArrowProcess"/>
    <dgm:cxn modelId="{2E7D3F23-8B04-4AE0-938E-BCBC621302FA}" type="presOf" srcId="{D6ED202B-27A3-410F-9C26-2FCAFACFF381}" destId="{CC33E2C1-BE97-4CEE-982C-5FD4DCDBB1E2}" srcOrd="0" destOrd="0" presId="urn:microsoft.com/office/officeart/2009/layout/CircleArrowProcess"/>
    <dgm:cxn modelId="{9B42A970-3BB4-4D41-BBA1-D5042C9FA73E}" srcId="{8F025E81-B44A-4664-92F2-D2ED740617CE}" destId="{D6ED202B-27A3-410F-9C26-2FCAFACFF381}" srcOrd="3" destOrd="0" parTransId="{A0BB4E4B-2135-4618-91A1-FE816DF7B2E2}" sibTransId="{B3B7BFC3-509D-4BAA-A3C3-EF9C979A3A65}"/>
    <dgm:cxn modelId="{7CB547F3-BC7E-4951-9E83-172DF5F3624F}" type="presOf" srcId="{F4D96F5B-41ED-4F99-B7B6-040106C262D8}" destId="{3197C2E4-B750-44CE-9C04-C023E1EFE678}" srcOrd="0" destOrd="0" presId="urn:microsoft.com/office/officeart/2009/layout/CircleArrowProcess"/>
    <dgm:cxn modelId="{D444C82B-A98E-4795-8CF4-093AB953DD63}" srcId="{8F025E81-B44A-4664-92F2-D2ED740617CE}" destId="{F4D96F5B-41ED-4F99-B7B6-040106C262D8}" srcOrd="4" destOrd="0" parTransId="{369E9740-ADF4-4B6C-920B-BE219ABF2582}" sibTransId="{6781F927-B2A4-48B4-A849-62F28BB7CA44}"/>
    <dgm:cxn modelId="{3AB6EE63-A17B-469B-B472-F6A3223B7839}" type="presOf" srcId="{3BCCDF8C-B132-4097-A75A-AEEF07DEA069}" destId="{BF81DE64-323B-46C0-BCDC-91479DF81676}" srcOrd="0" destOrd="0" presId="urn:microsoft.com/office/officeart/2009/layout/CircleArrowProcess"/>
    <dgm:cxn modelId="{3DC1515A-8008-4EB7-AEA8-F792605B937A}" srcId="{8F025E81-B44A-4664-92F2-D2ED740617CE}" destId="{9D7F9CD6-892E-4DCB-B69A-AA623B9D162E}" srcOrd="1" destOrd="0" parTransId="{02DD1C53-0EA1-4FE7-97C5-71CBB349C3DE}" sibTransId="{A8D0D56B-7D9F-488C-BCFE-74E187F1881B}"/>
    <dgm:cxn modelId="{4E009889-F7EB-4621-8FDE-13DC58DEED54}" type="presOf" srcId="{ACEB6A7C-2ADF-4536-AEA6-E427186D6F80}" destId="{5FCEC3C2-48D7-4358-9D0D-1EF6C00AA4A9}" srcOrd="0" destOrd="0" presId="urn:microsoft.com/office/officeart/2009/layout/CircleArrowProcess"/>
    <dgm:cxn modelId="{878A5949-20EC-4FE0-915C-B38C966E1296}" type="presParOf" srcId="{AACC4736-4C85-41D9-B5D4-1C3B02D0533C}" destId="{16A09F13-42D2-4B85-8FFA-1E0FBC950597}" srcOrd="0" destOrd="0" presId="urn:microsoft.com/office/officeart/2009/layout/CircleArrowProcess"/>
    <dgm:cxn modelId="{48F4FF10-23BD-49B4-A796-515740BE9DB0}" type="presParOf" srcId="{16A09F13-42D2-4B85-8FFA-1E0FBC950597}" destId="{D0544701-8387-45F2-9B45-3BC077005EB3}" srcOrd="0" destOrd="0" presId="urn:microsoft.com/office/officeart/2009/layout/CircleArrowProcess"/>
    <dgm:cxn modelId="{045F5A0C-207A-40E5-978F-6228BA5694E9}" type="presParOf" srcId="{AACC4736-4C85-41D9-B5D4-1C3B02D0533C}" destId="{5FCEC3C2-48D7-4358-9D0D-1EF6C00AA4A9}" srcOrd="1" destOrd="0" presId="urn:microsoft.com/office/officeart/2009/layout/CircleArrowProcess"/>
    <dgm:cxn modelId="{3D38A792-1395-4A9E-8A71-7EC0550A8477}" type="presParOf" srcId="{AACC4736-4C85-41D9-B5D4-1C3B02D0533C}" destId="{FD8F3DE7-9D8C-431D-A5CE-64AD488ED1E5}" srcOrd="2" destOrd="0" presId="urn:microsoft.com/office/officeart/2009/layout/CircleArrowProcess"/>
    <dgm:cxn modelId="{1B4AD9DE-D089-48BA-95DC-735193BA96AB}" type="presParOf" srcId="{FD8F3DE7-9D8C-431D-A5CE-64AD488ED1E5}" destId="{8192859C-1219-4746-B255-B8B024F1B957}" srcOrd="0" destOrd="0" presId="urn:microsoft.com/office/officeart/2009/layout/CircleArrowProcess"/>
    <dgm:cxn modelId="{F3C8FC48-7DEF-4760-92C2-8A079A2B4D5D}" type="presParOf" srcId="{AACC4736-4C85-41D9-B5D4-1C3B02D0533C}" destId="{AF85D4A9-56A0-4E93-B2BC-6A66C6F6D8E0}" srcOrd="3" destOrd="0" presId="urn:microsoft.com/office/officeart/2009/layout/CircleArrowProcess"/>
    <dgm:cxn modelId="{D2FE24ED-451A-4137-BBCB-0C7B21370E7A}" type="presParOf" srcId="{AACC4736-4C85-41D9-B5D4-1C3B02D0533C}" destId="{6667F11A-9F81-4DF2-9A82-496EF029CA57}" srcOrd="4" destOrd="0" presId="urn:microsoft.com/office/officeart/2009/layout/CircleArrowProcess"/>
    <dgm:cxn modelId="{1DFAE42C-C7C4-46DD-9D2B-3E54108F4CEA}" type="presParOf" srcId="{6667F11A-9F81-4DF2-9A82-496EF029CA57}" destId="{B0CEBE24-1945-4020-8E07-737DA801BC89}" srcOrd="0" destOrd="0" presId="urn:microsoft.com/office/officeart/2009/layout/CircleArrowProcess"/>
    <dgm:cxn modelId="{9CB4BE44-2099-4B5B-8CC8-50B2ECCEE0D6}" type="presParOf" srcId="{AACC4736-4C85-41D9-B5D4-1C3B02D0533C}" destId="{BF81DE64-323B-46C0-BCDC-91479DF81676}" srcOrd="5" destOrd="0" presId="urn:microsoft.com/office/officeart/2009/layout/CircleArrowProcess"/>
    <dgm:cxn modelId="{99BE3242-A483-4E60-A8C8-C3AF345C60A6}" type="presParOf" srcId="{AACC4736-4C85-41D9-B5D4-1C3B02D0533C}" destId="{DC069B2D-35C2-4EEA-9690-D3BF25EE4CE9}" srcOrd="6" destOrd="0" presId="urn:microsoft.com/office/officeart/2009/layout/CircleArrowProcess"/>
    <dgm:cxn modelId="{BA612699-5687-4CD6-9D2A-447BA642B16A}" type="presParOf" srcId="{DC069B2D-35C2-4EEA-9690-D3BF25EE4CE9}" destId="{4F43757B-565B-4E4F-955A-8FEE40936AB5}" srcOrd="0" destOrd="0" presId="urn:microsoft.com/office/officeart/2009/layout/CircleArrowProcess"/>
    <dgm:cxn modelId="{B2AF0FEC-71AA-4C27-8696-320F3F241547}" type="presParOf" srcId="{AACC4736-4C85-41D9-B5D4-1C3B02D0533C}" destId="{CC33E2C1-BE97-4CEE-982C-5FD4DCDBB1E2}" srcOrd="7" destOrd="0" presId="urn:microsoft.com/office/officeart/2009/layout/CircleArrowProcess"/>
    <dgm:cxn modelId="{8438ED41-BC30-4812-9220-466FA1D4CC32}" type="presParOf" srcId="{AACC4736-4C85-41D9-B5D4-1C3B02D0533C}" destId="{9C4D9F82-958E-4ABC-A296-2A0D3C70B294}" srcOrd="8" destOrd="0" presId="urn:microsoft.com/office/officeart/2009/layout/CircleArrowProcess"/>
    <dgm:cxn modelId="{5AA7FC61-4075-4B2B-815B-D565C3F9A353}" type="presParOf" srcId="{9C4D9F82-958E-4ABC-A296-2A0D3C70B294}" destId="{F9316281-51AC-42FB-85A8-70363B0195BD}" srcOrd="0" destOrd="0" presId="urn:microsoft.com/office/officeart/2009/layout/CircleArrowProcess"/>
    <dgm:cxn modelId="{1009778A-C1D5-4E99-B6C1-8F0BAA00691E}" type="presParOf" srcId="{AACC4736-4C85-41D9-B5D4-1C3B02D0533C}" destId="{3197C2E4-B750-44CE-9C04-C023E1EFE678}" srcOrd="9" destOrd="0" presId="urn:microsoft.com/office/officeart/2009/layout/CircleArrow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3F9ABA0-4A7E-41A1-8DE1-2E2A7D4A4573}" type="doc">
      <dgm:prSet loTypeId="urn:microsoft.com/office/officeart/2005/8/layout/matrix1" loCatId="matrix" qsTypeId="urn:microsoft.com/office/officeart/2005/8/quickstyle/simple4" qsCatId="simple" csTypeId="urn:microsoft.com/office/officeart/2005/8/colors/colorful1" csCatId="colorful" phldr="1"/>
      <dgm:spPr/>
      <dgm:t>
        <a:bodyPr/>
        <a:lstStyle/>
        <a:p>
          <a:endParaRPr kumimoji="1" lang="ja-JP" altLang="en-US"/>
        </a:p>
      </dgm:t>
    </dgm:pt>
    <dgm:pt modelId="{A6CCBFB3-EB6B-4833-8813-9F4513E85549}">
      <dgm:prSet phldrT="[テキスト]"/>
      <dgm:spPr>
        <a:solidFill>
          <a:schemeClr val="accent6">
            <a:lumMod val="60000"/>
            <a:lumOff val="40000"/>
          </a:schemeClr>
        </a:solidFill>
      </dgm:spPr>
      <dgm:t>
        <a:bodyPr/>
        <a:lstStyle/>
        <a:p>
          <a:r>
            <a:rPr kumimoji="1" lang="en-US" altLang="ja-JP" dirty="0" smtClean="0"/>
            <a:t>Result</a:t>
          </a:r>
          <a:endParaRPr kumimoji="1" lang="ja-JP" altLang="en-US" dirty="0"/>
        </a:p>
      </dgm:t>
    </dgm:pt>
    <dgm:pt modelId="{2C9A3871-16DD-4026-A312-1E4345087C31}" type="parTrans" cxnId="{4F725E67-143D-465A-A168-3903CCCB099E}">
      <dgm:prSet/>
      <dgm:spPr/>
      <dgm:t>
        <a:bodyPr/>
        <a:lstStyle/>
        <a:p>
          <a:endParaRPr kumimoji="1" lang="ja-JP" altLang="en-US"/>
        </a:p>
      </dgm:t>
    </dgm:pt>
    <dgm:pt modelId="{8F838A73-AC58-4CD8-8F53-44C67F004EBD}" type="sibTrans" cxnId="{4F725E67-143D-465A-A168-3903CCCB099E}">
      <dgm:prSet/>
      <dgm:spPr/>
      <dgm:t>
        <a:bodyPr/>
        <a:lstStyle/>
        <a:p>
          <a:endParaRPr kumimoji="1" lang="ja-JP" altLang="en-US"/>
        </a:p>
      </dgm:t>
    </dgm:pt>
    <dgm:pt modelId="{09C4B70F-0557-4037-BB9B-6385F5EEF6BE}" type="pres">
      <dgm:prSet presAssocID="{93F9ABA0-4A7E-41A1-8DE1-2E2A7D4A4573}" presName="diagram" presStyleCnt="0">
        <dgm:presLayoutVars>
          <dgm:chMax val="1"/>
          <dgm:dir/>
          <dgm:animLvl val="ctr"/>
          <dgm:resizeHandles val="exact"/>
        </dgm:presLayoutVars>
      </dgm:prSet>
      <dgm:spPr/>
      <dgm:t>
        <a:bodyPr/>
        <a:lstStyle/>
        <a:p>
          <a:endParaRPr kumimoji="1" lang="ja-JP" altLang="en-US"/>
        </a:p>
      </dgm:t>
    </dgm:pt>
    <dgm:pt modelId="{7895BA16-4A7F-48A4-B9E0-020282CCE2C1}" type="pres">
      <dgm:prSet presAssocID="{93F9ABA0-4A7E-41A1-8DE1-2E2A7D4A4573}" presName="matrix" presStyleCnt="0"/>
      <dgm:spPr/>
    </dgm:pt>
    <dgm:pt modelId="{6D7294FA-E0C9-4AEC-9F11-479995929C0D}" type="pres">
      <dgm:prSet presAssocID="{93F9ABA0-4A7E-41A1-8DE1-2E2A7D4A4573}" presName="tile1" presStyleLbl="node1" presStyleIdx="0" presStyleCnt="4" custLinFactNeighborX="471"/>
      <dgm:spPr/>
      <dgm:t>
        <a:bodyPr/>
        <a:lstStyle/>
        <a:p>
          <a:endParaRPr kumimoji="1" lang="ja-JP" altLang="en-US"/>
        </a:p>
      </dgm:t>
    </dgm:pt>
    <dgm:pt modelId="{65B07C1C-5BA8-4DA5-AAF4-5B0411B79750}" type="pres">
      <dgm:prSet presAssocID="{93F9ABA0-4A7E-41A1-8DE1-2E2A7D4A4573}" presName="tile1text" presStyleLbl="node1" presStyleIdx="0" presStyleCnt="4">
        <dgm:presLayoutVars>
          <dgm:chMax val="0"/>
          <dgm:chPref val="0"/>
          <dgm:bulletEnabled val="1"/>
        </dgm:presLayoutVars>
      </dgm:prSet>
      <dgm:spPr/>
      <dgm:t>
        <a:bodyPr/>
        <a:lstStyle/>
        <a:p>
          <a:endParaRPr kumimoji="1" lang="ja-JP" altLang="en-US"/>
        </a:p>
      </dgm:t>
    </dgm:pt>
    <dgm:pt modelId="{CAD4A2E9-F542-42E6-9D34-C410DC13FC09}" type="pres">
      <dgm:prSet presAssocID="{93F9ABA0-4A7E-41A1-8DE1-2E2A7D4A4573}" presName="tile2" presStyleLbl="node1" presStyleIdx="1" presStyleCnt="4"/>
      <dgm:spPr/>
      <dgm:t>
        <a:bodyPr/>
        <a:lstStyle/>
        <a:p>
          <a:endParaRPr kumimoji="1" lang="ja-JP" altLang="en-US"/>
        </a:p>
      </dgm:t>
    </dgm:pt>
    <dgm:pt modelId="{AD418DCB-FD79-4636-81A9-B0EC8EF1E92F}" type="pres">
      <dgm:prSet presAssocID="{93F9ABA0-4A7E-41A1-8DE1-2E2A7D4A4573}" presName="tile2text" presStyleLbl="node1" presStyleIdx="1" presStyleCnt="4">
        <dgm:presLayoutVars>
          <dgm:chMax val="0"/>
          <dgm:chPref val="0"/>
          <dgm:bulletEnabled val="1"/>
        </dgm:presLayoutVars>
      </dgm:prSet>
      <dgm:spPr/>
    </dgm:pt>
    <dgm:pt modelId="{DAA00D51-BFCC-432D-98EF-53DED39FD398}" type="pres">
      <dgm:prSet presAssocID="{93F9ABA0-4A7E-41A1-8DE1-2E2A7D4A4573}" presName="tile3" presStyleLbl="node1" presStyleIdx="2" presStyleCnt="4"/>
      <dgm:spPr/>
      <dgm:t>
        <a:bodyPr/>
        <a:lstStyle/>
        <a:p>
          <a:endParaRPr kumimoji="1" lang="ja-JP" altLang="en-US"/>
        </a:p>
      </dgm:t>
    </dgm:pt>
    <dgm:pt modelId="{0310CE46-22C8-4D46-A187-BFAB92B70141}" type="pres">
      <dgm:prSet presAssocID="{93F9ABA0-4A7E-41A1-8DE1-2E2A7D4A4573}" presName="tile3text" presStyleLbl="node1" presStyleIdx="2" presStyleCnt="4">
        <dgm:presLayoutVars>
          <dgm:chMax val="0"/>
          <dgm:chPref val="0"/>
          <dgm:bulletEnabled val="1"/>
        </dgm:presLayoutVars>
      </dgm:prSet>
      <dgm:spPr/>
    </dgm:pt>
    <dgm:pt modelId="{3FFFEE87-800C-4650-90ED-09E6E7D24882}" type="pres">
      <dgm:prSet presAssocID="{93F9ABA0-4A7E-41A1-8DE1-2E2A7D4A4573}" presName="tile4" presStyleLbl="node1" presStyleIdx="3" presStyleCnt="4"/>
      <dgm:spPr/>
      <dgm:t>
        <a:bodyPr/>
        <a:lstStyle/>
        <a:p>
          <a:endParaRPr kumimoji="1" lang="ja-JP" altLang="en-US"/>
        </a:p>
      </dgm:t>
    </dgm:pt>
    <dgm:pt modelId="{F6A533F5-3750-418F-A0ED-0895D83B585B}" type="pres">
      <dgm:prSet presAssocID="{93F9ABA0-4A7E-41A1-8DE1-2E2A7D4A4573}" presName="tile4text" presStyleLbl="node1" presStyleIdx="3" presStyleCnt="4">
        <dgm:presLayoutVars>
          <dgm:chMax val="0"/>
          <dgm:chPref val="0"/>
          <dgm:bulletEnabled val="1"/>
        </dgm:presLayoutVars>
      </dgm:prSet>
      <dgm:spPr/>
    </dgm:pt>
    <dgm:pt modelId="{E3ABAB89-0AFF-43CD-A80E-BE72FEACC5A6}" type="pres">
      <dgm:prSet presAssocID="{93F9ABA0-4A7E-41A1-8DE1-2E2A7D4A4573}" presName="centerTile" presStyleLbl="fgShp" presStyleIdx="0" presStyleCnt="1">
        <dgm:presLayoutVars>
          <dgm:chMax val="0"/>
          <dgm:chPref val="0"/>
        </dgm:presLayoutVars>
      </dgm:prSet>
      <dgm:spPr/>
      <dgm:t>
        <a:bodyPr/>
        <a:lstStyle/>
        <a:p>
          <a:endParaRPr kumimoji="1" lang="ja-JP" altLang="en-US"/>
        </a:p>
      </dgm:t>
    </dgm:pt>
  </dgm:ptLst>
  <dgm:cxnLst>
    <dgm:cxn modelId="{4F725E67-143D-465A-A168-3903CCCB099E}" srcId="{93F9ABA0-4A7E-41A1-8DE1-2E2A7D4A4573}" destId="{A6CCBFB3-EB6B-4833-8813-9F4513E85549}" srcOrd="0" destOrd="0" parTransId="{2C9A3871-16DD-4026-A312-1E4345087C31}" sibTransId="{8F838A73-AC58-4CD8-8F53-44C67F004EBD}"/>
    <dgm:cxn modelId="{D5977AEB-6F2D-47CB-9401-A31992823646}" type="presOf" srcId="{A6CCBFB3-EB6B-4833-8813-9F4513E85549}" destId="{E3ABAB89-0AFF-43CD-A80E-BE72FEACC5A6}" srcOrd="0" destOrd="0" presId="urn:microsoft.com/office/officeart/2005/8/layout/matrix1"/>
    <dgm:cxn modelId="{CFC07876-E7AB-4EB0-A63A-A0F068C695FD}" type="presOf" srcId="{93F9ABA0-4A7E-41A1-8DE1-2E2A7D4A4573}" destId="{09C4B70F-0557-4037-BB9B-6385F5EEF6BE}" srcOrd="0" destOrd="0" presId="urn:microsoft.com/office/officeart/2005/8/layout/matrix1"/>
    <dgm:cxn modelId="{49747F98-3952-426B-A588-E39809AC2A7C}" type="presParOf" srcId="{09C4B70F-0557-4037-BB9B-6385F5EEF6BE}" destId="{7895BA16-4A7F-48A4-B9E0-020282CCE2C1}" srcOrd="0" destOrd="0" presId="urn:microsoft.com/office/officeart/2005/8/layout/matrix1"/>
    <dgm:cxn modelId="{EBD481C9-1141-43AF-B270-D10246E0198C}" type="presParOf" srcId="{7895BA16-4A7F-48A4-B9E0-020282CCE2C1}" destId="{6D7294FA-E0C9-4AEC-9F11-479995929C0D}" srcOrd="0" destOrd="0" presId="urn:microsoft.com/office/officeart/2005/8/layout/matrix1"/>
    <dgm:cxn modelId="{7F97B675-BAB0-4E2E-B550-0C529E4C53D6}" type="presParOf" srcId="{7895BA16-4A7F-48A4-B9E0-020282CCE2C1}" destId="{65B07C1C-5BA8-4DA5-AAF4-5B0411B79750}" srcOrd="1" destOrd="0" presId="urn:microsoft.com/office/officeart/2005/8/layout/matrix1"/>
    <dgm:cxn modelId="{E30E05A0-D63E-4E45-9DEA-A34EC177FA45}" type="presParOf" srcId="{7895BA16-4A7F-48A4-B9E0-020282CCE2C1}" destId="{CAD4A2E9-F542-42E6-9D34-C410DC13FC09}" srcOrd="2" destOrd="0" presId="urn:microsoft.com/office/officeart/2005/8/layout/matrix1"/>
    <dgm:cxn modelId="{D5D7F860-C50C-497E-A186-47681FC6986E}" type="presParOf" srcId="{7895BA16-4A7F-48A4-B9E0-020282CCE2C1}" destId="{AD418DCB-FD79-4636-81A9-B0EC8EF1E92F}" srcOrd="3" destOrd="0" presId="urn:microsoft.com/office/officeart/2005/8/layout/matrix1"/>
    <dgm:cxn modelId="{91D35FDA-C54D-43C1-A462-B14F6EEA0910}" type="presParOf" srcId="{7895BA16-4A7F-48A4-B9E0-020282CCE2C1}" destId="{DAA00D51-BFCC-432D-98EF-53DED39FD398}" srcOrd="4" destOrd="0" presId="urn:microsoft.com/office/officeart/2005/8/layout/matrix1"/>
    <dgm:cxn modelId="{A1736BDB-45A1-46D2-933D-F9FC48C057DC}" type="presParOf" srcId="{7895BA16-4A7F-48A4-B9E0-020282CCE2C1}" destId="{0310CE46-22C8-4D46-A187-BFAB92B70141}" srcOrd="5" destOrd="0" presId="urn:microsoft.com/office/officeart/2005/8/layout/matrix1"/>
    <dgm:cxn modelId="{0EBEF0D3-E8C7-4055-BA99-1272FF6F1498}" type="presParOf" srcId="{7895BA16-4A7F-48A4-B9E0-020282CCE2C1}" destId="{3FFFEE87-800C-4650-90ED-09E6E7D24882}" srcOrd="6" destOrd="0" presId="urn:microsoft.com/office/officeart/2005/8/layout/matrix1"/>
    <dgm:cxn modelId="{3B33A834-C482-4CE8-A24C-8DFA5950FB67}" type="presParOf" srcId="{7895BA16-4A7F-48A4-B9E0-020282CCE2C1}" destId="{F6A533F5-3750-418F-A0ED-0895D83B585B}" srcOrd="7" destOrd="0" presId="urn:microsoft.com/office/officeart/2005/8/layout/matrix1"/>
    <dgm:cxn modelId="{F71D4FF5-202D-40F8-BC0A-CD044B72DD43}" type="presParOf" srcId="{09C4B70F-0557-4037-BB9B-6385F5EEF6BE}" destId="{E3ABAB89-0AFF-43CD-A80E-BE72FEACC5A6}" srcOrd="1" destOrd="0" presId="urn:microsoft.com/office/officeart/2005/8/layout/matrix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1F99F43-1B28-4772-B172-874B7B71FDA9}" type="doc">
      <dgm:prSet loTypeId="urn:microsoft.com/office/officeart/2008/layout/HexagonCluster" loCatId="relationship" qsTypeId="urn:microsoft.com/office/officeart/2005/8/quickstyle/simple1" qsCatId="simple" csTypeId="urn:microsoft.com/office/officeart/2005/8/colors/colorful5" csCatId="colorful" phldr="1"/>
      <dgm:spPr/>
      <dgm:t>
        <a:bodyPr/>
        <a:lstStyle/>
        <a:p>
          <a:endParaRPr kumimoji="1" lang="ja-JP" altLang="en-US"/>
        </a:p>
      </dgm:t>
    </dgm:pt>
    <dgm:pt modelId="{B9FFFE25-0058-4F22-8814-98DE5DD3BF77}">
      <dgm:prSet phldrT="[テキスト]"/>
      <dgm:spPr/>
      <dgm:t>
        <a:bodyPr/>
        <a:lstStyle/>
        <a:p>
          <a:r>
            <a:rPr kumimoji="1" lang="en-US" altLang="ja-JP" dirty="0" smtClean="0"/>
            <a:t>Surveys</a:t>
          </a:r>
          <a:endParaRPr kumimoji="1" lang="ja-JP" altLang="en-US" dirty="0"/>
        </a:p>
      </dgm:t>
    </dgm:pt>
    <dgm:pt modelId="{937E84F2-DB57-44D9-A613-0A2430D62160}" type="parTrans" cxnId="{B29BA2F3-D8E9-4DB0-BAA6-A4CB04F4BCD3}">
      <dgm:prSet/>
      <dgm:spPr/>
      <dgm:t>
        <a:bodyPr/>
        <a:lstStyle/>
        <a:p>
          <a:endParaRPr kumimoji="1" lang="ja-JP" altLang="en-US"/>
        </a:p>
      </dgm:t>
    </dgm:pt>
    <dgm:pt modelId="{658116AB-9BA2-40DD-BE39-B4F3C998BB1B}" type="sibTrans" cxnId="{B29BA2F3-D8E9-4DB0-BAA6-A4CB04F4BCD3}">
      <dgm:prSet/>
      <dgm:spPr/>
      <dgm:t>
        <a:bodyPr/>
        <a:lstStyle/>
        <a:p>
          <a:endParaRPr kumimoji="1" lang="ja-JP" altLang="en-US"/>
        </a:p>
      </dgm:t>
    </dgm:pt>
    <dgm:pt modelId="{FD5233F8-F2C4-40C1-8ADD-A77DB9564F74}">
      <dgm:prSet phldrT="[テキスト]"/>
      <dgm:spPr/>
      <dgm:t>
        <a:bodyPr/>
        <a:lstStyle/>
        <a:p>
          <a:r>
            <a:rPr kumimoji="1" lang="en-US" altLang="ja-JP" dirty="0" smtClean="0"/>
            <a:t>Repository Mining</a:t>
          </a:r>
          <a:endParaRPr kumimoji="1" lang="ja-JP" altLang="en-US" dirty="0"/>
        </a:p>
      </dgm:t>
    </dgm:pt>
    <dgm:pt modelId="{221F46EF-DB87-47E6-9AF8-B494ECFB90BD}" type="parTrans" cxnId="{9EF9590F-9423-4C7D-AF87-ED5272F789A2}">
      <dgm:prSet/>
      <dgm:spPr/>
      <dgm:t>
        <a:bodyPr/>
        <a:lstStyle/>
        <a:p>
          <a:endParaRPr kumimoji="1" lang="ja-JP" altLang="en-US"/>
        </a:p>
      </dgm:t>
    </dgm:pt>
    <dgm:pt modelId="{485D3708-93FA-4A06-8260-2C5EC2AF42A8}" type="sibTrans" cxnId="{9EF9590F-9423-4C7D-AF87-ED5272F789A2}">
      <dgm:prSet/>
      <dgm:spPr/>
      <dgm:t>
        <a:bodyPr/>
        <a:lstStyle/>
        <a:p>
          <a:endParaRPr kumimoji="1" lang="ja-JP" altLang="en-US"/>
        </a:p>
      </dgm:t>
    </dgm:pt>
    <dgm:pt modelId="{9805F519-FE26-4BAA-8BC4-F70FE9BF20D7}">
      <dgm:prSet phldrT="[テキスト]"/>
      <dgm:spPr/>
      <dgm:t>
        <a:bodyPr/>
        <a:lstStyle/>
        <a:p>
          <a:r>
            <a:rPr kumimoji="1" lang="en-US" altLang="ja-JP" dirty="0" smtClean="0"/>
            <a:t>Controlled Experiment</a:t>
          </a:r>
          <a:endParaRPr kumimoji="1" lang="ja-JP" altLang="en-US" dirty="0"/>
        </a:p>
      </dgm:t>
    </dgm:pt>
    <dgm:pt modelId="{3B9CF15D-948D-48C4-A394-46103F7C289D}" type="parTrans" cxnId="{820FBF9C-0F31-4BD0-B091-A2B4E9AA3A6D}">
      <dgm:prSet/>
      <dgm:spPr/>
      <dgm:t>
        <a:bodyPr/>
        <a:lstStyle/>
        <a:p>
          <a:endParaRPr kumimoji="1" lang="ja-JP" altLang="en-US"/>
        </a:p>
      </dgm:t>
    </dgm:pt>
    <dgm:pt modelId="{740518FB-91F0-4ACA-A1BC-82503EC658C8}" type="sibTrans" cxnId="{820FBF9C-0F31-4BD0-B091-A2B4E9AA3A6D}">
      <dgm:prSet/>
      <dgm:spPr/>
      <dgm:t>
        <a:bodyPr/>
        <a:lstStyle/>
        <a:p>
          <a:endParaRPr kumimoji="1" lang="ja-JP" altLang="en-US"/>
        </a:p>
      </dgm:t>
    </dgm:pt>
    <dgm:pt modelId="{5ED82392-6A36-4A14-9CC9-7B0A4695B735}" type="pres">
      <dgm:prSet presAssocID="{B1F99F43-1B28-4772-B172-874B7B71FDA9}" presName="Name0" presStyleCnt="0">
        <dgm:presLayoutVars>
          <dgm:chMax val="21"/>
          <dgm:chPref val="21"/>
        </dgm:presLayoutVars>
      </dgm:prSet>
      <dgm:spPr/>
      <dgm:t>
        <a:bodyPr/>
        <a:lstStyle/>
        <a:p>
          <a:endParaRPr kumimoji="1" lang="ja-JP" altLang="en-US"/>
        </a:p>
      </dgm:t>
    </dgm:pt>
    <dgm:pt modelId="{3E2247A9-0912-41D8-94F9-CE48B05CC167}" type="pres">
      <dgm:prSet presAssocID="{B9FFFE25-0058-4F22-8814-98DE5DD3BF77}" presName="text1" presStyleCnt="0"/>
      <dgm:spPr/>
    </dgm:pt>
    <dgm:pt modelId="{2DA6CA8A-B519-4387-B769-E2CCADCA9BC4}" type="pres">
      <dgm:prSet presAssocID="{B9FFFE25-0058-4F22-8814-98DE5DD3BF77}" presName="textRepeatNode" presStyleLbl="alignNode1" presStyleIdx="0" presStyleCnt="3">
        <dgm:presLayoutVars>
          <dgm:chMax val="0"/>
          <dgm:chPref val="0"/>
          <dgm:bulletEnabled val="1"/>
        </dgm:presLayoutVars>
      </dgm:prSet>
      <dgm:spPr/>
      <dgm:t>
        <a:bodyPr/>
        <a:lstStyle/>
        <a:p>
          <a:endParaRPr kumimoji="1" lang="ja-JP" altLang="en-US"/>
        </a:p>
      </dgm:t>
    </dgm:pt>
    <dgm:pt modelId="{D1A1F225-DC19-4488-BFA6-689C511D74A1}" type="pres">
      <dgm:prSet presAssocID="{B9FFFE25-0058-4F22-8814-98DE5DD3BF77}" presName="textaccent1" presStyleCnt="0"/>
      <dgm:spPr/>
    </dgm:pt>
    <dgm:pt modelId="{A2473D2F-F5B1-4F90-B9E9-262A8D7CEB33}" type="pres">
      <dgm:prSet presAssocID="{B9FFFE25-0058-4F22-8814-98DE5DD3BF77}" presName="accentRepeatNode" presStyleLbl="solidAlignAcc1" presStyleIdx="0" presStyleCnt="6"/>
      <dgm:spPr/>
    </dgm:pt>
    <dgm:pt modelId="{0DE8CA9E-C4BE-4D51-B0AB-13140805B3BB}" type="pres">
      <dgm:prSet presAssocID="{658116AB-9BA2-40DD-BE39-B4F3C998BB1B}" presName="image1" presStyleCnt="0"/>
      <dgm:spPr/>
    </dgm:pt>
    <dgm:pt modelId="{9F5C4045-F16C-495A-B018-2CB8D9C3A800}" type="pres">
      <dgm:prSet presAssocID="{658116AB-9BA2-40DD-BE39-B4F3C998BB1B}" presName="imageRepeatNode" presStyleLbl="alignAcc1" presStyleIdx="0" presStyleCnt="3"/>
      <dgm:spPr/>
      <dgm:t>
        <a:bodyPr/>
        <a:lstStyle/>
        <a:p>
          <a:endParaRPr kumimoji="1" lang="ja-JP" altLang="en-US"/>
        </a:p>
      </dgm:t>
    </dgm:pt>
    <dgm:pt modelId="{D21B9C45-B029-460E-A976-9A948833019A}" type="pres">
      <dgm:prSet presAssocID="{658116AB-9BA2-40DD-BE39-B4F3C998BB1B}" presName="imageaccent1" presStyleCnt="0"/>
      <dgm:spPr/>
    </dgm:pt>
    <dgm:pt modelId="{3F308B7D-6383-4C44-BBB4-32C046F3880B}" type="pres">
      <dgm:prSet presAssocID="{658116AB-9BA2-40DD-BE39-B4F3C998BB1B}" presName="accentRepeatNode" presStyleLbl="solidAlignAcc1" presStyleIdx="1" presStyleCnt="6"/>
      <dgm:spPr/>
    </dgm:pt>
    <dgm:pt modelId="{04F9ADCD-EF27-49E9-B6B8-C383941EC246}" type="pres">
      <dgm:prSet presAssocID="{FD5233F8-F2C4-40C1-8ADD-A77DB9564F74}" presName="text2" presStyleCnt="0"/>
      <dgm:spPr/>
    </dgm:pt>
    <dgm:pt modelId="{F19BE840-9780-4F33-B06D-DB691D3AB9E6}" type="pres">
      <dgm:prSet presAssocID="{FD5233F8-F2C4-40C1-8ADD-A77DB9564F74}" presName="textRepeatNode" presStyleLbl="alignNode1" presStyleIdx="1" presStyleCnt="3">
        <dgm:presLayoutVars>
          <dgm:chMax val="0"/>
          <dgm:chPref val="0"/>
          <dgm:bulletEnabled val="1"/>
        </dgm:presLayoutVars>
      </dgm:prSet>
      <dgm:spPr/>
      <dgm:t>
        <a:bodyPr/>
        <a:lstStyle/>
        <a:p>
          <a:endParaRPr kumimoji="1" lang="ja-JP" altLang="en-US"/>
        </a:p>
      </dgm:t>
    </dgm:pt>
    <dgm:pt modelId="{003CE9CE-E01D-4E7F-9398-338BF1D9903B}" type="pres">
      <dgm:prSet presAssocID="{FD5233F8-F2C4-40C1-8ADD-A77DB9564F74}" presName="textaccent2" presStyleCnt="0"/>
      <dgm:spPr/>
    </dgm:pt>
    <dgm:pt modelId="{CFFAFF66-625A-42ED-AC8F-EA9F8ADD168F}" type="pres">
      <dgm:prSet presAssocID="{FD5233F8-F2C4-40C1-8ADD-A77DB9564F74}" presName="accentRepeatNode" presStyleLbl="solidAlignAcc1" presStyleIdx="2" presStyleCnt="6"/>
      <dgm:spPr/>
    </dgm:pt>
    <dgm:pt modelId="{36703F09-722A-4B99-9F4B-1A7FA6E47D99}" type="pres">
      <dgm:prSet presAssocID="{485D3708-93FA-4A06-8260-2C5EC2AF42A8}" presName="image2" presStyleCnt="0"/>
      <dgm:spPr/>
    </dgm:pt>
    <dgm:pt modelId="{4EEACE77-EAD7-4B8E-BB9B-8CAD18AF1265}" type="pres">
      <dgm:prSet presAssocID="{485D3708-93FA-4A06-8260-2C5EC2AF42A8}" presName="imageRepeatNode" presStyleLbl="alignAcc1" presStyleIdx="1" presStyleCnt="3"/>
      <dgm:spPr/>
      <dgm:t>
        <a:bodyPr/>
        <a:lstStyle/>
        <a:p>
          <a:endParaRPr kumimoji="1" lang="ja-JP" altLang="en-US"/>
        </a:p>
      </dgm:t>
    </dgm:pt>
    <dgm:pt modelId="{3AF33E90-ECF8-4D11-9B89-3A30DCD1F2A2}" type="pres">
      <dgm:prSet presAssocID="{485D3708-93FA-4A06-8260-2C5EC2AF42A8}" presName="imageaccent2" presStyleCnt="0"/>
      <dgm:spPr/>
    </dgm:pt>
    <dgm:pt modelId="{265A3DC3-F1ED-4264-9366-C50EB5FE7B05}" type="pres">
      <dgm:prSet presAssocID="{485D3708-93FA-4A06-8260-2C5EC2AF42A8}" presName="accentRepeatNode" presStyleLbl="solidAlignAcc1" presStyleIdx="3" presStyleCnt="6"/>
      <dgm:spPr/>
    </dgm:pt>
    <dgm:pt modelId="{FA5F688C-AF00-4E84-8121-FB68D2B2D0D9}" type="pres">
      <dgm:prSet presAssocID="{9805F519-FE26-4BAA-8BC4-F70FE9BF20D7}" presName="text3" presStyleCnt="0"/>
      <dgm:spPr/>
    </dgm:pt>
    <dgm:pt modelId="{D26E760D-2806-4B0F-88F4-A297AA9D30F2}" type="pres">
      <dgm:prSet presAssocID="{9805F519-FE26-4BAA-8BC4-F70FE9BF20D7}" presName="textRepeatNode" presStyleLbl="alignNode1" presStyleIdx="2" presStyleCnt="3">
        <dgm:presLayoutVars>
          <dgm:chMax val="0"/>
          <dgm:chPref val="0"/>
          <dgm:bulletEnabled val="1"/>
        </dgm:presLayoutVars>
      </dgm:prSet>
      <dgm:spPr/>
      <dgm:t>
        <a:bodyPr/>
        <a:lstStyle/>
        <a:p>
          <a:endParaRPr kumimoji="1" lang="ja-JP" altLang="en-US"/>
        </a:p>
      </dgm:t>
    </dgm:pt>
    <dgm:pt modelId="{CC23023D-560D-4DC3-991E-05009FEE9AE9}" type="pres">
      <dgm:prSet presAssocID="{9805F519-FE26-4BAA-8BC4-F70FE9BF20D7}" presName="textaccent3" presStyleCnt="0"/>
      <dgm:spPr/>
    </dgm:pt>
    <dgm:pt modelId="{C58A18DC-7F58-47EB-A81F-B0245525BEBE}" type="pres">
      <dgm:prSet presAssocID="{9805F519-FE26-4BAA-8BC4-F70FE9BF20D7}" presName="accentRepeatNode" presStyleLbl="solidAlignAcc1" presStyleIdx="4" presStyleCnt="6"/>
      <dgm:spPr/>
    </dgm:pt>
    <dgm:pt modelId="{B432A7A0-EECD-4D8B-B63E-E845CD2BD824}" type="pres">
      <dgm:prSet presAssocID="{740518FB-91F0-4ACA-A1BC-82503EC658C8}" presName="image3" presStyleCnt="0"/>
      <dgm:spPr/>
    </dgm:pt>
    <dgm:pt modelId="{D0B885AD-4F5A-4931-87E0-72806BF49EFD}" type="pres">
      <dgm:prSet presAssocID="{740518FB-91F0-4ACA-A1BC-82503EC658C8}" presName="imageRepeatNode" presStyleLbl="alignAcc1" presStyleIdx="2" presStyleCnt="3"/>
      <dgm:spPr/>
      <dgm:t>
        <a:bodyPr/>
        <a:lstStyle/>
        <a:p>
          <a:endParaRPr kumimoji="1" lang="ja-JP" altLang="en-US"/>
        </a:p>
      </dgm:t>
    </dgm:pt>
    <dgm:pt modelId="{BA92714C-1F8C-4029-B9B1-E7DA69A46844}" type="pres">
      <dgm:prSet presAssocID="{740518FB-91F0-4ACA-A1BC-82503EC658C8}" presName="imageaccent3" presStyleCnt="0"/>
      <dgm:spPr/>
    </dgm:pt>
    <dgm:pt modelId="{1B8261AD-D032-4C3E-8ED8-FF4C84143017}" type="pres">
      <dgm:prSet presAssocID="{740518FB-91F0-4ACA-A1BC-82503EC658C8}" presName="accentRepeatNode" presStyleLbl="solidAlignAcc1" presStyleIdx="5" presStyleCnt="6"/>
      <dgm:spPr/>
    </dgm:pt>
  </dgm:ptLst>
  <dgm:cxnLst>
    <dgm:cxn modelId="{23D4C0A2-0A83-4135-A47C-3FF50E44DE6A}" type="presOf" srcId="{B9FFFE25-0058-4F22-8814-98DE5DD3BF77}" destId="{2DA6CA8A-B519-4387-B769-E2CCADCA9BC4}" srcOrd="0" destOrd="0" presId="urn:microsoft.com/office/officeart/2008/layout/HexagonCluster"/>
    <dgm:cxn modelId="{400FF997-5299-47C9-B6A4-05832912D8C5}" type="presOf" srcId="{485D3708-93FA-4A06-8260-2C5EC2AF42A8}" destId="{4EEACE77-EAD7-4B8E-BB9B-8CAD18AF1265}" srcOrd="0" destOrd="0" presId="urn:microsoft.com/office/officeart/2008/layout/HexagonCluster"/>
    <dgm:cxn modelId="{B29BA2F3-D8E9-4DB0-BAA6-A4CB04F4BCD3}" srcId="{B1F99F43-1B28-4772-B172-874B7B71FDA9}" destId="{B9FFFE25-0058-4F22-8814-98DE5DD3BF77}" srcOrd="0" destOrd="0" parTransId="{937E84F2-DB57-44D9-A613-0A2430D62160}" sibTransId="{658116AB-9BA2-40DD-BE39-B4F3C998BB1B}"/>
    <dgm:cxn modelId="{3C42FB07-D581-4845-8913-3E8F0025C638}" type="presOf" srcId="{658116AB-9BA2-40DD-BE39-B4F3C998BB1B}" destId="{9F5C4045-F16C-495A-B018-2CB8D9C3A800}" srcOrd="0" destOrd="0" presId="urn:microsoft.com/office/officeart/2008/layout/HexagonCluster"/>
    <dgm:cxn modelId="{E51FECBE-16E3-40C6-A03A-056F78CAD613}" type="presOf" srcId="{FD5233F8-F2C4-40C1-8ADD-A77DB9564F74}" destId="{F19BE840-9780-4F33-B06D-DB691D3AB9E6}" srcOrd="0" destOrd="0" presId="urn:microsoft.com/office/officeart/2008/layout/HexagonCluster"/>
    <dgm:cxn modelId="{FAD84B4B-DD28-4465-BE34-0CD1D23BA671}" type="presOf" srcId="{B1F99F43-1B28-4772-B172-874B7B71FDA9}" destId="{5ED82392-6A36-4A14-9CC9-7B0A4695B735}" srcOrd="0" destOrd="0" presId="urn:microsoft.com/office/officeart/2008/layout/HexagonCluster"/>
    <dgm:cxn modelId="{8CDF4B9E-424F-43C3-A28C-0F7D4CFCC051}" type="presOf" srcId="{9805F519-FE26-4BAA-8BC4-F70FE9BF20D7}" destId="{D26E760D-2806-4B0F-88F4-A297AA9D30F2}" srcOrd="0" destOrd="0" presId="urn:microsoft.com/office/officeart/2008/layout/HexagonCluster"/>
    <dgm:cxn modelId="{820FBF9C-0F31-4BD0-B091-A2B4E9AA3A6D}" srcId="{B1F99F43-1B28-4772-B172-874B7B71FDA9}" destId="{9805F519-FE26-4BAA-8BC4-F70FE9BF20D7}" srcOrd="2" destOrd="0" parTransId="{3B9CF15D-948D-48C4-A394-46103F7C289D}" sibTransId="{740518FB-91F0-4ACA-A1BC-82503EC658C8}"/>
    <dgm:cxn modelId="{A7FE2C3F-F0A3-4B98-8B31-E522A69D33E3}" type="presOf" srcId="{740518FB-91F0-4ACA-A1BC-82503EC658C8}" destId="{D0B885AD-4F5A-4931-87E0-72806BF49EFD}" srcOrd="0" destOrd="0" presId="urn:microsoft.com/office/officeart/2008/layout/HexagonCluster"/>
    <dgm:cxn modelId="{9EF9590F-9423-4C7D-AF87-ED5272F789A2}" srcId="{B1F99F43-1B28-4772-B172-874B7B71FDA9}" destId="{FD5233F8-F2C4-40C1-8ADD-A77DB9564F74}" srcOrd="1" destOrd="0" parTransId="{221F46EF-DB87-47E6-9AF8-B494ECFB90BD}" sibTransId="{485D3708-93FA-4A06-8260-2C5EC2AF42A8}"/>
    <dgm:cxn modelId="{8606100E-FE7F-424D-BB53-AA1BACAF8D0B}" type="presParOf" srcId="{5ED82392-6A36-4A14-9CC9-7B0A4695B735}" destId="{3E2247A9-0912-41D8-94F9-CE48B05CC167}" srcOrd="0" destOrd="0" presId="urn:microsoft.com/office/officeart/2008/layout/HexagonCluster"/>
    <dgm:cxn modelId="{C43E10F4-DA59-464F-829A-EB85D02A953C}" type="presParOf" srcId="{3E2247A9-0912-41D8-94F9-CE48B05CC167}" destId="{2DA6CA8A-B519-4387-B769-E2CCADCA9BC4}" srcOrd="0" destOrd="0" presId="urn:microsoft.com/office/officeart/2008/layout/HexagonCluster"/>
    <dgm:cxn modelId="{8997E648-B217-46F7-B694-5F4F214719B2}" type="presParOf" srcId="{5ED82392-6A36-4A14-9CC9-7B0A4695B735}" destId="{D1A1F225-DC19-4488-BFA6-689C511D74A1}" srcOrd="1" destOrd="0" presId="urn:microsoft.com/office/officeart/2008/layout/HexagonCluster"/>
    <dgm:cxn modelId="{2406CBE8-F793-4FB5-BD22-7156A696C47F}" type="presParOf" srcId="{D1A1F225-DC19-4488-BFA6-689C511D74A1}" destId="{A2473D2F-F5B1-4F90-B9E9-262A8D7CEB33}" srcOrd="0" destOrd="0" presId="urn:microsoft.com/office/officeart/2008/layout/HexagonCluster"/>
    <dgm:cxn modelId="{2FD3D5A5-0E42-4E5B-9F47-C5E9CF94E2AB}" type="presParOf" srcId="{5ED82392-6A36-4A14-9CC9-7B0A4695B735}" destId="{0DE8CA9E-C4BE-4D51-B0AB-13140805B3BB}" srcOrd="2" destOrd="0" presId="urn:microsoft.com/office/officeart/2008/layout/HexagonCluster"/>
    <dgm:cxn modelId="{FD5B8760-FDAB-4232-B094-7F3DEB491E4B}" type="presParOf" srcId="{0DE8CA9E-C4BE-4D51-B0AB-13140805B3BB}" destId="{9F5C4045-F16C-495A-B018-2CB8D9C3A800}" srcOrd="0" destOrd="0" presId="urn:microsoft.com/office/officeart/2008/layout/HexagonCluster"/>
    <dgm:cxn modelId="{074A583A-1044-4588-9768-EFEF198126D2}" type="presParOf" srcId="{5ED82392-6A36-4A14-9CC9-7B0A4695B735}" destId="{D21B9C45-B029-460E-A976-9A948833019A}" srcOrd="3" destOrd="0" presId="urn:microsoft.com/office/officeart/2008/layout/HexagonCluster"/>
    <dgm:cxn modelId="{0F405FFD-ACAF-4AE8-BA02-FF2D29996253}" type="presParOf" srcId="{D21B9C45-B029-460E-A976-9A948833019A}" destId="{3F308B7D-6383-4C44-BBB4-32C046F3880B}" srcOrd="0" destOrd="0" presId="urn:microsoft.com/office/officeart/2008/layout/HexagonCluster"/>
    <dgm:cxn modelId="{F8C70C90-5F91-4750-A105-71B691E4031C}" type="presParOf" srcId="{5ED82392-6A36-4A14-9CC9-7B0A4695B735}" destId="{04F9ADCD-EF27-49E9-B6B8-C383941EC246}" srcOrd="4" destOrd="0" presId="urn:microsoft.com/office/officeart/2008/layout/HexagonCluster"/>
    <dgm:cxn modelId="{112FAE29-A8DA-4081-BC37-044F1001CB16}" type="presParOf" srcId="{04F9ADCD-EF27-49E9-B6B8-C383941EC246}" destId="{F19BE840-9780-4F33-B06D-DB691D3AB9E6}" srcOrd="0" destOrd="0" presId="urn:microsoft.com/office/officeart/2008/layout/HexagonCluster"/>
    <dgm:cxn modelId="{5ED08F2C-BDE7-4A79-9884-2F8565B5943C}" type="presParOf" srcId="{5ED82392-6A36-4A14-9CC9-7B0A4695B735}" destId="{003CE9CE-E01D-4E7F-9398-338BF1D9903B}" srcOrd="5" destOrd="0" presId="urn:microsoft.com/office/officeart/2008/layout/HexagonCluster"/>
    <dgm:cxn modelId="{E37DB521-3EAB-45FB-9C0F-F37F0E6E6961}" type="presParOf" srcId="{003CE9CE-E01D-4E7F-9398-338BF1D9903B}" destId="{CFFAFF66-625A-42ED-AC8F-EA9F8ADD168F}" srcOrd="0" destOrd="0" presId="urn:microsoft.com/office/officeart/2008/layout/HexagonCluster"/>
    <dgm:cxn modelId="{25381DE0-574E-4348-8803-39B0753D76D4}" type="presParOf" srcId="{5ED82392-6A36-4A14-9CC9-7B0A4695B735}" destId="{36703F09-722A-4B99-9F4B-1A7FA6E47D99}" srcOrd="6" destOrd="0" presId="urn:microsoft.com/office/officeart/2008/layout/HexagonCluster"/>
    <dgm:cxn modelId="{92134E70-741B-45F4-AA4E-8E377CA9D21F}" type="presParOf" srcId="{36703F09-722A-4B99-9F4B-1A7FA6E47D99}" destId="{4EEACE77-EAD7-4B8E-BB9B-8CAD18AF1265}" srcOrd="0" destOrd="0" presId="urn:microsoft.com/office/officeart/2008/layout/HexagonCluster"/>
    <dgm:cxn modelId="{A69B94F3-73B3-40F3-AE59-51AA12A5A0AA}" type="presParOf" srcId="{5ED82392-6A36-4A14-9CC9-7B0A4695B735}" destId="{3AF33E90-ECF8-4D11-9B89-3A30DCD1F2A2}" srcOrd="7" destOrd="0" presId="urn:microsoft.com/office/officeart/2008/layout/HexagonCluster"/>
    <dgm:cxn modelId="{1C6AF6E1-AACA-4C85-82CB-EAE73DD9A30C}" type="presParOf" srcId="{3AF33E90-ECF8-4D11-9B89-3A30DCD1F2A2}" destId="{265A3DC3-F1ED-4264-9366-C50EB5FE7B05}" srcOrd="0" destOrd="0" presId="urn:microsoft.com/office/officeart/2008/layout/HexagonCluster"/>
    <dgm:cxn modelId="{6D66E7AE-9284-4B93-8800-E36732333F11}" type="presParOf" srcId="{5ED82392-6A36-4A14-9CC9-7B0A4695B735}" destId="{FA5F688C-AF00-4E84-8121-FB68D2B2D0D9}" srcOrd="8" destOrd="0" presId="urn:microsoft.com/office/officeart/2008/layout/HexagonCluster"/>
    <dgm:cxn modelId="{53E49E9C-2D31-4D9A-8BB7-D1F2DA039521}" type="presParOf" srcId="{FA5F688C-AF00-4E84-8121-FB68D2B2D0D9}" destId="{D26E760D-2806-4B0F-88F4-A297AA9D30F2}" srcOrd="0" destOrd="0" presId="urn:microsoft.com/office/officeart/2008/layout/HexagonCluster"/>
    <dgm:cxn modelId="{EDC5A774-DB5A-45E0-A7D1-5208044F6AB2}" type="presParOf" srcId="{5ED82392-6A36-4A14-9CC9-7B0A4695B735}" destId="{CC23023D-560D-4DC3-991E-05009FEE9AE9}" srcOrd="9" destOrd="0" presId="urn:microsoft.com/office/officeart/2008/layout/HexagonCluster"/>
    <dgm:cxn modelId="{CE5F5057-97F8-4BD3-B325-80C75BA93BCB}" type="presParOf" srcId="{CC23023D-560D-4DC3-991E-05009FEE9AE9}" destId="{C58A18DC-7F58-47EB-A81F-B0245525BEBE}" srcOrd="0" destOrd="0" presId="urn:microsoft.com/office/officeart/2008/layout/HexagonCluster"/>
    <dgm:cxn modelId="{265CA9E7-6A0B-458D-91E2-FFEED55C3E4C}" type="presParOf" srcId="{5ED82392-6A36-4A14-9CC9-7B0A4695B735}" destId="{B432A7A0-EECD-4D8B-B63E-E845CD2BD824}" srcOrd="10" destOrd="0" presId="urn:microsoft.com/office/officeart/2008/layout/HexagonCluster"/>
    <dgm:cxn modelId="{BD7D1A7F-99EE-425E-A098-E96EE90D547F}" type="presParOf" srcId="{B432A7A0-EECD-4D8B-B63E-E845CD2BD824}" destId="{D0B885AD-4F5A-4931-87E0-72806BF49EFD}" srcOrd="0" destOrd="0" presId="urn:microsoft.com/office/officeart/2008/layout/HexagonCluster"/>
    <dgm:cxn modelId="{F54401BD-AD6B-4D04-A6A3-97F49EDC48D7}" type="presParOf" srcId="{5ED82392-6A36-4A14-9CC9-7B0A4695B735}" destId="{BA92714C-1F8C-4029-B9B1-E7DA69A46844}" srcOrd="11" destOrd="0" presId="urn:microsoft.com/office/officeart/2008/layout/HexagonCluster"/>
    <dgm:cxn modelId="{B2053F9D-0549-4DE3-9090-2C533A7D9F39}" type="presParOf" srcId="{BA92714C-1F8C-4029-B9B1-E7DA69A46844}" destId="{1B8261AD-D032-4C3E-8ED8-FF4C84143017}" srcOrd="0" destOrd="0" presId="urn:microsoft.com/office/officeart/2008/layout/HexagonCluster"/>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22CE6A9-9325-480A-98DF-4AE342964160}" type="doc">
      <dgm:prSet loTypeId="urn:microsoft.com/office/officeart/2009/3/layout/RandomtoResultProcess" loCatId="process" qsTypeId="urn:microsoft.com/office/officeart/2005/8/quickstyle/simple5" qsCatId="simple" csTypeId="urn:microsoft.com/office/officeart/2005/8/colors/colorful1" csCatId="colorful" phldr="1"/>
      <dgm:spPr/>
      <dgm:t>
        <a:bodyPr/>
        <a:lstStyle/>
        <a:p>
          <a:endParaRPr kumimoji="1" lang="ja-JP" altLang="en-US"/>
        </a:p>
      </dgm:t>
    </dgm:pt>
    <dgm:pt modelId="{A42E74C3-E132-4466-BDFA-F67A5124E185}">
      <dgm:prSet phldrT="[テキスト]"/>
      <dgm:spPr/>
      <dgm:t>
        <a:bodyPr/>
        <a:lstStyle/>
        <a:p>
          <a:r>
            <a:rPr kumimoji="1" lang="en-US" altLang="ja-JP" dirty="0" smtClean="0"/>
            <a:t>Keywords</a:t>
          </a:r>
          <a:endParaRPr kumimoji="1" lang="ja-JP" altLang="en-US" dirty="0"/>
        </a:p>
      </dgm:t>
    </dgm:pt>
    <dgm:pt modelId="{BAC0A2CD-859A-4550-9641-E2B06B97DBF1}" type="parTrans" cxnId="{C4B800DF-3916-468B-8C13-6F6B7F3F5D20}">
      <dgm:prSet/>
      <dgm:spPr/>
      <dgm:t>
        <a:bodyPr/>
        <a:lstStyle/>
        <a:p>
          <a:endParaRPr kumimoji="1" lang="ja-JP" altLang="en-US"/>
        </a:p>
      </dgm:t>
    </dgm:pt>
    <dgm:pt modelId="{CF235BAF-BD3E-4053-8EA2-C23DDE0A582C}" type="sibTrans" cxnId="{C4B800DF-3916-468B-8C13-6F6B7F3F5D20}">
      <dgm:prSet/>
      <dgm:spPr/>
      <dgm:t>
        <a:bodyPr/>
        <a:lstStyle/>
        <a:p>
          <a:endParaRPr kumimoji="1" lang="ja-JP" altLang="en-US"/>
        </a:p>
      </dgm:t>
    </dgm:pt>
    <dgm:pt modelId="{84083410-228F-4FAC-A614-B17C90B348FA}">
      <dgm:prSet phldrT="[テキスト]"/>
      <dgm:spPr/>
      <dgm:t>
        <a:bodyPr/>
        <a:lstStyle/>
        <a:p>
          <a:r>
            <a:rPr kumimoji="1" lang="en-US" altLang="ja-JP" dirty="0" smtClean="0"/>
            <a:t>Keywords in the commit logs</a:t>
          </a:r>
          <a:endParaRPr kumimoji="1" lang="ja-JP" altLang="en-US" dirty="0"/>
        </a:p>
      </dgm:t>
    </dgm:pt>
    <dgm:pt modelId="{71E48E1E-F910-4501-809A-982FA243EA25}" type="parTrans" cxnId="{BFBBF91C-5C99-43A8-8210-B8E8BD993352}">
      <dgm:prSet/>
      <dgm:spPr/>
      <dgm:t>
        <a:bodyPr/>
        <a:lstStyle/>
        <a:p>
          <a:endParaRPr kumimoji="1" lang="ja-JP" altLang="en-US"/>
        </a:p>
      </dgm:t>
    </dgm:pt>
    <dgm:pt modelId="{1F7B7DB8-9D9F-4360-8AB4-9522DE12BBC9}" type="sibTrans" cxnId="{BFBBF91C-5C99-43A8-8210-B8E8BD993352}">
      <dgm:prSet/>
      <dgm:spPr/>
      <dgm:t>
        <a:bodyPr/>
        <a:lstStyle/>
        <a:p>
          <a:endParaRPr kumimoji="1" lang="ja-JP" altLang="en-US"/>
        </a:p>
      </dgm:t>
    </dgm:pt>
    <dgm:pt modelId="{8CC419B8-2942-411E-B260-4F3AFC1D980E}">
      <dgm:prSet phldrT="[テキスト]"/>
      <dgm:spPr/>
      <dgm:t>
        <a:bodyPr/>
        <a:lstStyle/>
        <a:p>
          <a:r>
            <a:rPr kumimoji="1" lang="en-US" altLang="ja-JP" dirty="0" smtClean="0"/>
            <a:t>Bug fix commits</a:t>
          </a:r>
          <a:endParaRPr kumimoji="1" lang="ja-JP" altLang="en-US" dirty="0"/>
        </a:p>
      </dgm:t>
    </dgm:pt>
    <dgm:pt modelId="{CC182DAD-867D-41C2-914E-6066AD5D29D4}" type="parTrans" cxnId="{477B8220-F43A-4422-BAD2-A3B40755C18E}">
      <dgm:prSet/>
      <dgm:spPr/>
      <dgm:t>
        <a:bodyPr/>
        <a:lstStyle/>
        <a:p>
          <a:endParaRPr kumimoji="1" lang="ja-JP" altLang="en-US"/>
        </a:p>
      </dgm:t>
    </dgm:pt>
    <dgm:pt modelId="{0AEC02DD-AF08-4FC4-9988-6824D03F72A5}" type="sibTrans" cxnId="{477B8220-F43A-4422-BAD2-A3B40755C18E}">
      <dgm:prSet/>
      <dgm:spPr/>
      <dgm:t>
        <a:bodyPr/>
        <a:lstStyle/>
        <a:p>
          <a:endParaRPr kumimoji="1" lang="ja-JP" altLang="en-US"/>
        </a:p>
      </dgm:t>
    </dgm:pt>
    <dgm:pt modelId="{3604C9C3-50B0-4ECA-BDA2-4AAC6E53817D}">
      <dgm:prSet phldrT="[テキスト]"/>
      <dgm:spPr/>
      <dgm:t>
        <a:bodyPr/>
        <a:lstStyle/>
        <a:p>
          <a:r>
            <a:rPr kumimoji="1" lang="en-US" altLang="ja-JP" dirty="0" smtClean="0"/>
            <a:t>Identifying the bug fix commits</a:t>
          </a:r>
          <a:endParaRPr kumimoji="1" lang="ja-JP" altLang="en-US" dirty="0"/>
        </a:p>
      </dgm:t>
    </dgm:pt>
    <dgm:pt modelId="{F9379602-D084-4D00-BDD7-BC03E4F6838E}" type="parTrans" cxnId="{4658C06E-599A-4A68-883E-B59CECB6CA05}">
      <dgm:prSet/>
      <dgm:spPr/>
      <dgm:t>
        <a:bodyPr/>
        <a:lstStyle/>
        <a:p>
          <a:endParaRPr kumimoji="1" lang="ja-JP" altLang="en-US"/>
        </a:p>
      </dgm:t>
    </dgm:pt>
    <dgm:pt modelId="{6AD1A715-3AAB-4E92-AD6C-DA3CE93A8470}" type="sibTrans" cxnId="{4658C06E-599A-4A68-883E-B59CECB6CA05}">
      <dgm:prSet/>
      <dgm:spPr/>
      <dgm:t>
        <a:bodyPr/>
        <a:lstStyle/>
        <a:p>
          <a:endParaRPr kumimoji="1" lang="ja-JP" altLang="en-US"/>
        </a:p>
      </dgm:t>
    </dgm:pt>
    <dgm:pt modelId="{E1F1BCEE-032E-494C-BECC-65C3A56398CB}" type="pres">
      <dgm:prSet presAssocID="{C22CE6A9-9325-480A-98DF-4AE342964160}" presName="Name0" presStyleCnt="0">
        <dgm:presLayoutVars>
          <dgm:dir/>
          <dgm:animOne val="branch"/>
          <dgm:animLvl val="lvl"/>
        </dgm:presLayoutVars>
      </dgm:prSet>
      <dgm:spPr/>
      <dgm:t>
        <a:bodyPr/>
        <a:lstStyle/>
        <a:p>
          <a:endParaRPr kumimoji="1" lang="ja-JP" altLang="en-US"/>
        </a:p>
      </dgm:t>
    </dgm:pt>
    <dgm:pt modelId="{FA184230-1DDE-4E82-8824-695439601D32}" type="pres">
      <dgm:prSet presAssocID="{A42E74C3-E132-4466-BDFA-F67A5124E185}" presName="chaos" presStyleCnt="0"/>
      <dgm:spPr/>
    </dgm:pt>
    <dgm:pt modelId="{FF095187-8CAC-4302-937A-71A758FBDF79}" type="pres">
      <dgm:prSet presAssocID="{A42E74C3-E132-4466-BDFA-F67A5124E185}" presName="parTx1" presStyleLbl="revTx" presStyleIdx="0" presStyleCnt="3"/>
      <dgm:spPr/>
      <dgm:t>
        <a:bodyPr/>
        <a:lstStyle/>
        <a:p>
          <a:endParaRPr kumimoji="1" lang="ja-JP" altLang="en-US"/>
        </a:p>
      </dgm:t>
    </dgm:pt>
    <dgm:pt modelId="{CB98BA65-966A-4148-A2D4-78E6B66A532A}" type="pres">
      <dgm:prSet presAssocID="{A42E74C3-E132-4466-BDFA-F67A5124E185}" presName="desTx1" presStyleLbl="revTx" presStyleIdx="1" presStyleCnt="3" custScaleX="125819" custScaleY="58050">
        <dgm:presLayoutVars>
          <dgm:bulletEnabled val="1"/>
        </dgm:presLayoutVars>
      </dgm:prSet>
      <dgm:spPr/>
      <dgm:t>
        <a:bodyPr/>
        <a:lstStyle/>
        <a:p>
          <a:endParaRPr kumimoji="1" lang="ja-JP" altLang="en-US"/>
        </a:p>
      </dgm:t>
    </dgm:pt>
    <dgm:pt modelId="{4F3AF77B-9B49-486F-8EEE-64F36610CBB3}" type="pres">
      <dgm:prSet presAssocID="{A42E74C3-E132-4466-BDFA-F67A5124E185}" presName="c1" presStyleLbl="node1" presStyleIdx="0" presStyleCnt="19"/>
      <dgm:spPr/>
    </dgm:pt>
    <dgm:pt modelId="{1667792E-5FB4-493A-8A86-A43CF26E2CF7}" type="pres">
      <dgm:prSet presAssocID="{A42E74C3-E132-4466-BDFA-F67A5124E185}" presName="c2" presStyleLbl="node1" presStyleIdx="1" presStyleCnt="19"/>
      <dgm:spPr/>
    </dgm:pt>
    <dgm:pt modelId="{90AE119F-ED5A-4084-B125-1B46ED3E87FB}" type="pres">
      <dgm:prSet presAssocID="{A42E74C3-E132-4466-BDFA-F67A5124E185}" presName="c3" presStyleLbl="node1" presStyleIdx="2" presStyleCnt="19"/>
      <dgm:spPr/>
    </dgm:pt>
    <dgm:pt modelId="{E8F991E3-F2F2-4C50-9D99-D4FAB134F68A}" type="pres">
      <dgm:prSet presAssocID="{A42E74C3-E132-4466-BDFA-F67A5124E185}" presName="c4" presStyleLbl="node1" presStyleIdx="3" presStyleCnt="19"/>
      <dgm:spPr/>
    </dgm:pt>
    <dgm:pt modelId="{A918DB9D-A29F-4211-9435-516CC91BA9CC}" type="pres">
      <dgm:prSet presAssocID="{A42E74C3-E132-4466-BDFA-F67A5124E185}" presName="c5" presStyleLbl="node1" presStyleIdx="4" presStyleCnt="19"/>
      <dgm:spPr/>
    </dgm:pt>
    <dgm:pt modelId="{AA251825-A2A3-4470-ABF4-C8E3E6448FD1}" type="pres">
      <dgm:prSet presAssocID="{A42E74C3-E132-4466-BDFA-F67A5124E185}" presName="c6" presStyleLbl="node1" presStyleIdx="5" presStyleCnt="19"/>
      <dgm:spPr/>
    </dgm:pt>
    <dgm:pt modelId="{91E71E3C-0CE1-4A71-B29D-2140EFA9BB08}" type="pres">
      <dgm:prSet presAssocID="{A42E74C3-E132-4466-BDFA-F67A5124E185}" presName="c7" presStyleLbl="node1" presStyleIdx="6" presStyleCnt="19"/>
      <dgm:spPr/>
    </dgm:pt>
    <dgm:pt modelId="{4DDDE8AF-040C-4A62-BBE4-4F7389407754}" type="pres">
      <dgm:prSet presAssocID="{A42E74C3-E132-4466-BDFA-F67A5124E185}" presName="c8" presStyleLbl="node1" presStyleIdx="7" presStyleCnt="19"/>
      <dgm:spPr/>
    </dgm:pt>
    <dgm:pt modelId="{E0463D68-BF54-4848-93D0-B82EEB4DF095}" type="pres">
      <dgm:prSet presAssocID="{A42E74C3-E132-4466-BDFA-F67A5124E185}" presName="c9" presStyleLbl="node1" presStyleIdx="8" presStyleCnt="19"/>
      <dgm:spPr/>
    </dgm:pt>
    <dgm:pt modelId="{E13BD3D1-8B2E-40A6-A861-111A35AB2CFF}" type="pres">
      <dgm:prSet presAssocID="{A42E74C3-E132-4466-BDFA-F67A5124E185}" presName="c10" presStyleLbl="node1" presStyleIdx="9" presStyleCnt="19"/>
      <dgm:spPr/>
    </dgm:pt>
    <dgm:pt modelId="{CB7FB4F6-45F7-47A5-AB69-0178C3E8375E}" type="pres">
      <dgm:prSet presAssocID="{A42E74C3-E132-4466-BDFA-F67A5124E185}" presName="c11" presStyleLbl="node1" presStyleIdx="10" presStyleCnt="19"/>
      <dgm:spPr/>
    </dgm:pt>
    <dgm:pt modelId="{A5C0DA51-2A18-4464-B7EA-640532CD7CF3}" type="pres">
      <dgm:prSet presAssocID="{A42E74C3-E132-4466-BDFA-F67A5124E185}" presName="c12" presStyleLbl="node1" presStyleIdx="11" presStyleCnt="19"/>
      <dgm:spPr/>
    </dgm:pt>
    <dgm:pt modelId="{2CC39044-448E-4CDF-8725-B350757AE7F6}" type="pres">
      <dgm:prSet presAssocID="{A42E74C3-E132-4466-BDFA-F67A5124E185}" presName="c13" presStyleLbl="node1" presStyleIdx="12" presStyleCnt="19"/>
      <dgm:spPr/>
    </dgm:pt>
    <dgm:pt modelId="{2982F589-F6D8-4F5D-A28D-44A024AC421F}" type="pres">
      <dgm:prSet presAssocID="{A42E74C3-E132-4466-BDFA-F67A5124E185}" presName="c14" presStyleLbl="node1" presStyleIdx="13" presStyleCnt="19"/>
      <dgm:spPr/>
    </dgm:pt>
    <dgm:pt modelId="{BC28E6CA-9C5A-4414-95F9-31EED8418E5E}" type="pres">
      <dgm:prSet presAssocID="{A42E74C3-E132-4466-BDFA-F67A5124E185}" presName="c15" presStyleLbl="node1" presStyleIdx="14" presStyleCnt="19"/>
      <dgm:spPr/>
    </dgm:pt>
    <dgm:pt modelId="{619289EA-25D0-47C5-A845-79CAB300B478}" type="pres">
      <dgm:prSet presAssocID="{A42E74C3-E132-4466-BDFA-F67A5124E185}" presName="c16" presStyleLbl="node1" presStyleIdx="15" presStyleCnt="19"/>
      <dgm:spPr/>
    </dgm:pt>
    <dgm:pt modelId="{3AC0BBD0-6EE8-4EB7-91FE-065AEF73C5DC}" type="pres">
      <dgm:prSet presAssocID="{A42E74C3-E132-4466-BDFA-F67A5124E185}" presName="c17" presStyleLbl="node1" presStyleIdx="16" presStyleCnt="19"/>
      <dgm:spPr/>
    </dgm:pt>
    <dgm:pt modelId="{00EB077C-304E-4790-AA93-477C1FFCDCC9}" type="pres">
      <dgm:prSet presAssocID="{A42E74C3-E132-4466-BDFA-F67A5124E185}" presName="c18" presStyleLbl="node1" presStyleIdx="17" presStyleCnt="19"/>
      <dgm:spPr/>
    </dgm:pt>
    <dgm:pt modelId="{1778DDA0-701F-434C-805B-04C4FD1A8435}" type="pres">
      <dgm:prSet presAssocID="{CF235BAF-BD3E-4053-8EA2-C23DDE0A582C}" presName="chevronComposite1" presStyleCnt="0"/>
      <dgm:spPr/>
    </dgm:pt>
    <dgm:pt modelId="{1B30493A-D0EE-4EE6-B6AA-DBD607A81BA5}" type="pres">
      <dgm:prSet presAssocID="{CF235BAF-BD3E-4053-8EA2-C23DDE0A582C}" presName="chevron1" presStyleLbl="sibTrans2D1" presStyleIdx="0" presStyleCnt="2"/>
      <dgm:spPr/>
    </dgm:pt>
    <dgm:pt modelId="{42136FA0-62E9-4236-8700-8C2E8E91EA98}" type="pres">
      <dgm:prSet presAssocID="{CF235BAF-BD3E-4053-8EA2-C23DDE0A582C}" presName="spChevron1" presStyleCnt="0"/>
      <dgm:spPr/>
    </dgm:pt>
    <dgm:pt modelId="{2C10138E-CE32-4BA4-AA3E-9717124F3904}" type="pres">
      <dgm:prSet presAssocID="{CF235BAF-BD3E-4053-8EA2-C23DDE0A582C}" presName="overlap" presStyleCnt="0"/>
      <dgm:spPr/>
    </dgm:pt>
    <dgm:pt modelId="{234F6616-81C1-4478-A18E-25C6F8294792}" type="pres">
      <dgm:prSet presAssocID="{CF235BAF-BD3E-4053-8EA2-C23DDE0A582C}" presName="chevronComposite2" presStyleCnt="0"/>
      <dgm:spPr/>
    </dgm:pt>
    <dgm:pt modelId="{3C2557AE-B6CF-4C5C-A6C9-F86CDE6A1873}" type="pres">
      <dgm:prSet presAssocID="{CF235BAF-BD3E-4053-8EA2-C23DDE0A582C}" presName="chevron2" presStyleLbl="sibTrans2D1" presStyleIdx="1" presStyleCnt="2"/>
      <dgm:spPr/>
    </dgm:pt>
    <dgm:pt modelId="{3480BE98-A78F-411E-B526-B6FD74168826}" type="pres">
      <dgm:prSet presAssocID="{CF235BAF-BD3E-4053-8EA2-C23DDE0A582C}" presName="spChevron2" presStyleCnt="0"/>
      <dgm:spPr/>
    </dgm:pt>
    <dgm:pt modelId="{9EE10F3B-7819-4D16-8CE5-57BFE1246A9F}" type="pres">
      <dgm:prSet presAssocID="{8CC419B8-2942-411E-B260-4F3AFC1D980E}" presName="last" presStyleCnt="0"/>
      <dgm:spPr/>
    </dgm:pt>
    <dgm:pt modelId="{46F18F58-F109-4C0C-9010-4BDC6FB72520}" type="pres">
      <dgm:prSet presAssocID="{8CC419B8-2942-411E-B260-4F3AFC1D980E}" presName="circleTx" presStyleLbl="node1" presStyleIdx="18" presStyleCnt="19"/>
      <dgm:spPr/>
      <dgm:t>
        <a:bodyPr/>
        <a:lstStyle/>
        <a:p>
          <a:endParaRPr kumimoji="1" lang="ja-JP" altLang="en-US"/>
        </a:p>
      </dgm:t>
    </dgm:pt>
    <dgm:pt modelId="{289A0D18-635B-4373-A38C-C5B79B5277A1}" type="pres">
      <dgm:prSet presAssocID="{8CC419B8-2942-411E-B260-4F3AFC1D980E}" presName="desTxN" presStyleLbl="revTx" presStyleIdx="2" presStyleCnt="3" custScaleX="128177">
        <dgm:presLayoutVars>
          <dgm:bulletEnabled val="1"/>
        </dgm:presLayoutVars>
      </dgm:prSet>
      <dgm:spPr/>
      <dgm:t>
        <a:bodyPr/>
        <a:lstStyle/>
        <a:p>
          <a:endParaRPr kumimoji="1" lang="ja-JP" altLang="en-US"/>
        </a:p>
      </dgm:t>
    </dgm:pt>
    <dgm:pt modelId="{380859A5-D789-4142-9A70-B8D22E38A2FB}" type="pres">
      <dgm:prSet presAssocID="{8CC419B8-2942-411E-B260-4F3AFC1D980E}" presName="spN" presStyleCnt="0"/>
      <dgm:spPr/>
    </dgm:pt>
  </dgm:ptLst>
  <dgm:cxnLst>
    <dgm:cxn modelId="{637564B8-95D9-4600-B29A-9E0B4950C001}" type="presOf" srcId="{3604C9C3-50B0-4ECA-BDA2-4AAC6E53817D}" destId="{289A0D18-635B-4373-A38C-C5B79B5277A1}" srcOrd="0" destOrd="0" presId="urn:microsoft.com/office/officeart/2009/3/layout/RandomtoResultProcess"/>
    <dgm:cxn modelId="{5009A09C-AC4E-49CF-AE6F-364B5AD18C61}" type="presOf" srcId="{A42E74C3-E132-4466-BDFA-F67A5124E185}" destId="{FF095187-8CAC-4302-937A-71A758FBDF79}" srcOrd="0" destOrd="0" presId="urn:microsoft.com/office/officeart/2009/3/layout/RandomtoResultProcess"/>
    <dgm:cxn modelId="{0106E4F4-8F8D-4287-BCAE-B7372B06D6C2}" type="presOf" srcId="{8CC419B8-2942-411E-B260-4F3AFC1D980E}" destId="{46F18F58-F109-4C0C-9010-4BDC6FB72520}" srcOrd="0" destOrd="0" presId="urn:microsoft.com/office/officeart/2009/3/layout/RandomtoResultProcess"/>
    <dgm:cxn modelId="{4658C06E-599A-4A68-883E-B59CECB6CA05}" srcId="{8CC419B8-2942-411E-B260-4F3AFC1D980E}" destId="{3604C9C3-50B0-4ECA-BDA2-4AAC6E53817D}" srcOrd="0" destOrd="0" parTransId="{F9379602-D084-4D00-BDD7-BC03E4F6838E}" sibTransId="{6AD1A715-3AAB-4E92-AD6C-DA3CE93A8470}"/>
    <dgm:cxn modelId="{FCD8DE29-C77C-484F-86DB-85E762C353BE}" type="presOf" srcId="{C22CE6A9-9325-480A-98DF-4AE342964160}" destId="{E1F1BCEE-032E-494C-BECC-65C3A56398CB}" srcOrd="0" destOrd="0" presId="urn:microsoft.com/office/officeart/2009/3/layout/RandomtoResultProcess"/>
    <dgm:cxn modelId="{C4B800DF-3916-468B-8C13-6F6B7F3F5D20}" srcId="{C22CE6A9-9325-480A-98DF-4AE342964160}" destId="{A42E74C3-E132-4466-BDFA-F67A5124E185}" srcOrd="0" destOrd="0" parTransId="{BAC0A2CD-859A-4550-9641-E2B06B97DBF1}" sibTransId="{CF235BAF-BD3E-4053-8EA2-C23DDE0A582C}"/>
    <dgm:cxn modelId="{E4641D8F-7BDC-48B1-920F-B37F358492CC}" type="presOf" srcId="{84083410-228F-4FAC-A614-B17C90B348FA}" destId="{CB98BA65-966A-4148-A2D4-78E6B66A532A}" srcOrd="0" destOrd="0" presId="urn:microsoft.com/office/officeart/2009/3/layout/RandomtoResultProcess"/>
    <dgm:cxn modelId="{477B8220-F43A-4422-BAD2-A3B40755C18E}" srcId="{C22CE6A9-9325-480A-98DF-4AE342964160}" destId="{8CC419B8-2942-411E-B260-4F3AFC1D980E}" srcOrd="1" destOrd="0" parTransId="{CC182DAD-867D-41C2-914E-6066AD5D29D4}" sibTransId="{0AEC02DD-AF08-4FC4-9988-6824D03F72A5}"/>
    <dgm:cxn modelId="{BFBBF91C-5C99-43A8-8210-B8E8BD993352}" srcId="{A42E74C3-E132-4466-BDFA-F67A5124E185}" destId="{84083410-228F-4FAC-A614-B17C90B348FA}" srcOrd="0" destOrd="0" parTransId="{71E48E1E-F910-4501-809A-982FA243EA25}" sibTransId="{1F7B7DB8-9D9F-4360-8AB4-9522DE12BBC9}"/>
    <dgm:cxn modelId="{EE8A0C92-F023-4901-A2FB-A2C6E16DC95F}" type="presParOf" srcId="{E1F1BCEE-032E-494C-BECC-65C3A56398CB}" destId="{FA184230-1DDE-4E82-8824-695439601D32}" srcOrd="0" destOrd="0" presId="urn:microsoft.com/office/officeart/2009/3/layout/RandomtoResultProcess"/>
    <dgm:cxn modelId="{8FC0578E-83E1-4BEE-B01C-3E30B40E0D24}" type="presParOf" srcId="{FA184230-1DDE-4E82-8824-695439601D32}" destId="{FF095187-8CAC-4302-937A-71A758FBDF79}" srcOrd="0" destOrd="0" presId="urn:microsoft.com/office/officeart/2009/3/layout/RandomtoResultProcess"/>
    <dgm:cxn modelId="{1C676277-5B0A-430B-8534-2F339CEEDDA0}" type="presParOf" srcId="{FA184230-1DDE-4E82-8824-695439601D32}" destId="{CB98BA65-966A-4148-A2D4-78E6B66A532A}" srcOrd="1" destOrd="0" presId="urn:microsoft.com/office/officeart/2009/3/layout/RandomtoResultProcess"/>
    <dgm:cxn modelId="{DA18B1B6-71BF-4852-84ED-8131EBD2C6A2}" type="presParOf" srcId="{FA184230-1DDE-4E82-8824-695439601D32}" destId="{4F3AF77B-9B49-486F-8EEE-64F36610CBB3}" srcOrd="2" destOrd="0" presId="urn:microsoft.com/office/officeart/2009/3/layout/RandomtoResultProcess"/>
    <dgm:cxn modelId="{65BA8217-28C1-48CB-9AC3-DD5EE7006DE8}" type="presParOf" srcId="{FA184230-1DDE-4E82-8824-695439601D32}" destId="{1667792E-5FB4-493A-8A86-A43CF26E2CF7}" srcOrd="3" destOrd="0" presId="urn:microsoft.com/office/officeart/2009/3/layout/RandomtoResultProcess"/>
    <dgm:cxn modelId="{717C324E-8FC8-4D95-BE90-E169FDCC0292}" type="presParOf" srcId="{FA184230-1DDE-4E82-8824-695439601D32}" destId="{90AE119F-ED5A-4084-B125-1B46ED3E87FB}" srcOrd="4" destOrd="0" presId="urn:microsoft.com/office/officeart/2009/3/layout/RandomtoResultProcess"/>
    <dgm:cxn modelId="{08708266-8382-43C5-8036-647C510A7514}" type="presParOf" srcId="{FA184230-1DDE-4E82-8824-695439601D32}" destId="{E8F991E3-F2F2-4C50-9D99-D4FAB134F68A}" srcOrd="5" destOrd="0" presId="urn:microsoft.com/office/officeart/2009/3/layout/RandomtoResultProcess"/>
    <dgm:cxn modelId="{B180358F-A41E-4455-B685-F7E475B14A7F}" type="presParOf" srcId="{FA184230-1DDE-4E82-8824-695439601D32}" destId="{A918DB9D-A29F-4211-9435-516CC91BA9CC}" srcOrd="6" destOrd="0" presId="urn:microsoft.com/office/officeart/2009/3/layout/RandomtoResultProcess"/>
    <dgm:cxn modelId="{01EBC6E9-4F39-4B73-AA67-56A95D076371}" type="presParOf" srcId="{FA184230-1DDE-4E82-8824-695439601D32}" destId="{AA251825-A2A3-4470-ABF4-C8E3E6448FD1}" srcOrd="7" destOrd="0" presId="urn:microsoft.com/office/officeart/2009/3/layout/RandomtoResultProcess"/>
    <dgm:cxn modelId="{6518DDD1-CDB8-45F9-8874-FFA4521323A5}" type="presParOf" srcId="{FA184230-1DDE-4E82-8824-695439601D32}" destId="{91E71E3C-0CE1-4A71-B29D-2140EFA9BB08}" srcOrd="8" destOrd="0" presId="urn:microsoft.com/office/officeart/2009/3/layout/RandomtoResultProcess"/>
    <dgm:cxn modelId="{BC2241CA-B3BB-48F7-A6D6-50B93662A422}" type="presParOf" srcId="{FA184230-1DDE-4E82-8824-695439601D32}" destId="{4DDDE8AF-040C-4A62-BBE4-4F7389407754}" srcOrd="9" destOrd="0" presId="urn:microsoft.com/office/officeart/2009/3/layout/RandomtoResultProcess"/>
    <dgm:cxn modelId="{FF97D2D9-1543-42D5-B464-CAFE65ED2413}" type="presParOf" srcId="{FA184230-1DDE-4E82-8824-695439601D32}" destId="{E0463D68-BF54-4848-93D0-B82EEB4DF095}" srcOrd="10" destOrd="0" presId="urn:microsoft.com/office/officeart/2009/3/layout/RandomtoResultProcess"/>
    <dgm:cxn modelId="{397921E4-7DF8-49E4-B6A1-366F796CCF62}" type="presParOf" srcId="{FA184230-1DDE-4E82-8824-695439601D32}" destId="{E13BD3D1-8B2E-40A6-A861-111A35AB2CFF}" srcOrd="11" destOrd="0" presId="urn:microsoft.com/office/officeart/2009/3/layout/RandomtoResultProcess"/>
    <dgm:cxn modelId="{BD191855-AF91-44B7-9EEB-FE3A73414B7F}" type="presParOf" srcId="{FA184230-1DDE-4E82-8824-695439601D32}" destId="{CB7FB4F6-45F7-47A5-AB69-0178C3E8375E}" srcOrd="12" destOrd="0" presId="urn:microsoft.com/office/officeart/2009/3/layout/RandomtoResultProcess"/>
    <dgm:cxn modelId="{DD65FC17-A88F-4F80-8A1C-4E0CFC73F053}" type="presParOf" srcId="{FA184230-1DDE-4E82-8824-695439601D32}" destId="{A5C0DA51-2A18-4464-B7EA-640532CD7CF3}" srcOrd="13" destOrd="0" presId="urn:microsoft.com/office/officeart/2009/3/layout/RandomtoResultProcess"/>
    <dgm:cxn modelId="{5385AE3A-3535-480D-9532-8AF862090FBC}" type="presParOf" srcId="{FA184230-1DDE-4E82-8824-695439601D32}" destId="{2CC39044-448E-4CDF-8725-B350757AE7F6}" srcOrd="14" destOrd="0" presId="urn:microsoft.com/office/officeart/2009/3/layout/RandomtoResultProcess"/>
    <dgm:cxn modelId="{8356A095-3875-428B-9862-C02C7EC8592F}" type="presParOf" srcId="{FA184230-1DDE-4E82-8824-695439601D32}" destId="{2982F589-F6D8-4F5D-A28D-44A024AC421F}" srcOrd="15" destOrd="0" presId="urn:microsoft.com/office/officeart/2009/3/layout/RandomtoResultProcess"/>
    <dgm:cxn modelId="{B42ABB5A-383A-4C36-A82E-A08DA117DD2E}" type="presParOf" srcId="{FA184230-1DDE-4E82-8824-695439601D32}" destId="{BC28E6CA-9C5A-4414-95F9-31EED8418E5E}" srcOrd="16" destOrd="0" presId="urn:microsoft.com/office/officeart/2009/3/layout/RandomtoResultProcess"/>
    <dgm:cxn modelId="{20AC3399-3F0C-45F5-8E9B-4B7003BBC7EB}" type="presParOf" srcId="{FA184230-1DDE-4E82-8824-695439601D32}" destId="{619289EA-25D0-47C5-A845-79CAB300B478}" srcOrd="17" destOrd="0" presId="urn:microsoft.com/office/officeart/2009/3/layout/RandomtoResultProcess"/>
    <dgm:cxn modelId="{029CAFE7-B706-4B48-94E8-086272ECC81B}" type="presParOf" srcId="{FA184230-1DDE-4E82-8824-695439601D32}" destId="{3AC0BBD0-6EE8-4EB7-91FE-065AEF73C5DC}" srcOrd="18" destOrd="0" presId="urn:microsoft.com/office/officeart/2009/3/layout/RandomtoResultProcess"/>
    <dgm:cxn modelId="{3F93AAA2-23E5-4BDE-A9A1-191790C40A3A}" type="presParOf" srcId="{FA184230-1DDE-4E82-8824-695439601D32}" destId="{00EB077C-304E-4790-AA93-477C1FFCDCC9}" srcOrd="19" destOrd="0" presId="urn:microsoft.com/office/officeart/2009/3/layout/RandomtoResultProcess"/>
    <dgm:cxn modelId="{3403D5AC-4753-4124-A37D-788CE3BD1E49}" type="presParOf" srcId="{E1F1BCEE-032E-494C-BECC-65C3A56398CB}" destId="{1778DDA0-701F-434C-805B-04C4FD1A8435}" srcOrd="1" destOrd="0" presId="urn:microsoft.com/office/officeart/2009/3/layout/RandomtoResultProcess"/>
    <dgm:cxn modelId="{FB541CD5-E3ED-42C6-81AA-118163E64E36}" type="presParOf" srcId="{1778DDA0-701F-434C-805B-04C4FD1A8435}" destId="{1B30493A-D0EE-4EE6-B6AA-DBD607A81BA5}" srcOrd="0" destOrd="0" presId="urn:microsoft.com/office/officeart/2009/3/layout/RandomtoResultProcess"/>
    <dgm:cxn modelId="{D91A4EFD-3874-4B35-96B6-AB2E704F9AA6}" type="presParOf" srcId="{1778DDA0-701F-434C-805B-04C4FD1A8435}" destId="{42136FA0-62E9-4236-8700-8C2E8E91EA98}" srcOrd="1" destOrd="0" presId="urn:microsoft.com/office/officeart/2009/3/layout/RandomtoResultProcess"/>
    <dgm:cxn modelId="{CDC36D7C-785A-4665-8CC7-93F1ABBAACAF}" type="presParOf" srcId="{E1F1BCEE-032E-494C-BECC-65C3A56398CB}" destId="{2C10138E-CE32-4BA4-AA3E-9717124F3904}" srcOrd="2" destOrd="0" presId="urn:microsoft.com/office/officeart/2009/3/layout/RandomtoResultProcess"/>
    <dgm:cxn modelId="{5F0F8F5C-7CC6-425E-A143-8A43AAAAA29D}" type="presParOf" srcId="{E1F1BCEE-032E-494C-BECC-65C3A56398CB}" destId="{234F6616-81C1-4478-A18E-25C6F8294792}" srcOrd="3" destOrd="0" presId="urn:microsoft.com/office/officeart/2009/3/layout/RandomtoResultProcess"/>
    <dgm:cxn modelId="{0A1A13AD-5B6C-48C5-8308-11FDB259181E}" type="presParOf" srcId="{234F6616-81C1-4478-A18E-25C6F8294792}" destId="{3C2557AE-B6CF-4C5C-A6C9-F86CDE6A1873}" srcOrd="0" destOrd="0" presId="urn:microsoft.com/office/officeart/2009/3/layout/RandomtoResultProcess"/>
    <dgm:cxn modelId="{B48742B4-1B90-4C59-A9A2-AA4588A56747}" type="presParOf" srcId="{234F6616-81C1-4478-A18E-25C6F8294792}" destId="{3480BE98-A78F-411E-B526-B6FD74168826}" srcOrd="1" destOrd="0" presId="urn:microsoft.com/office/officeart/2009/3/layout/RandomtoResultProcess"/>
    <dgm:cxn modelId="{9BA44DB0-02C6-4796-A86A-79656570809E}" type="presParOf" srcId="{E1F1BCEE-032E-494C-BECC-65C3A56398CB}" destId="{9EE10F3B-7819-4D16-8CE5-57BFE1246A9F}" srcOrd="4" destOrd="0" presId="urn:microsoft.com/office/officeart/2009/3/layout/RandomtoResultProcess"/>
    <dgm:cxn modelId="{7770CA2B-E78C-4916-88F8-D970D06CDC00}" type="presParOf" srcId="{9EE10F3B-7819-4D16-8CE5-57BFE1246A9F}" destId="{46F18F58-F109-4C0C-9010-4BDC6FB72520}" srcOrd="0" destOrd="0" presId="urn:microsoft.com/office/officeart/2009/3/layout/RandomtoResultProcess"/>
    <dgm:cxn modelId="{AC37C2C2-57D7-4237-A8E8-59A90D607346}" type="presParOf" srcId="{9EE10F3B-7819-4D16-8CE5-57BFE1246A9F}" destId="{289A0D18-635B-4373-A38C-C5B79B5277A1}" srcOrd="1" destOrd="0" presId="urn:microsoft.com/office/officeart/2009/3/layout/RandomtoResultProcess"/>
    <dgm:cxn modelId="{A4BD3351-1C0F-42BA-B594-F437DD8A47D2}" type="presParOf" srcId="{9EE10F3B-7819-4D16-8CE5-57BFE1246A9F}" destId="{380859A5-D789-4142-9A70-B8D22E38A2FB}" srcOrd="2" destOrd="0" presId="urn:microsoft.com/office/officeart/2009/3/layout/RandomtoResult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300CA5B8-1B3E-47B7-989A-FD105EE4FF7C}" type="doc">
      <dgm:prSet loTypeId="urn:microsoft.com/office/officeart/2008/layout/VerticalCurvedList" loCatId="list" qsTypeId="urn:microsoft.com/office/officeart/2005/8/quickstyle/simple1" qsCatId="simple" csTypeId="urn:microsoft.com/office/officeart/2005/8/colors/colorful5" csCatId="colorful" phldr="1"/>
      <dgm:spPr/>
      <dgm:t>
        <a:bodyPr/>
        <a:lstStyle/>
        <a:p>
          <a:endParaRPr kumimoji="1" lang="ja-JP" altLang="en-US"/>
        </a:p>
      </dgm:t>
    </dgm:pt>
    <dgm:pt modelId="{A0C130F9-4824-4DD2-9DB3-F6DB8400DBD0}">
      <dgm:prSet phldrT="[テキスト]"/>
      <dgm:spPr/>
      <dgm:t>
        <a:bodyPr/>
        <a:lstStyle/>
        <a:p>
          <a:r>
            <a:rPr kumimoji="1" lang="en-US" altLang="ja-JP" dirty="0" smtClean="0"/>
            <a:t>Languages are more related to individual bug categories than bugs overall</a:t>
          </a:r>
          <a:endParaRPr kumimoji="1" lang="ja-JP" altLang="en-US" dirty="0"/>
        </a:p>
      </dgm:t>
    </dgm:pt>
    <dgm:pt modelId="{3D4359C9-D6BE-4C80-81E8-A9435FFF4F27}" type="sibTrans" cxnId="{AE72F189-4BB4-45CB-A949-0D9EE5AA25CA}">
      <dgm:prSet/>
      <dgm:spPr/>
      <dgm:t>
        <a:bodyPr/>
        <a:lstStyle/>
        <a:p>
          <a:endParaRPr kumimoji="1" lang="ja-JP" altLang="en-US"/>
        </a:p>
      </dgm:t>
    </dgm:pt>
    <dgm:pt modelId="{8AB49542-124E-48C6-A2EC-DCACD1A5BDB2}" type="parTrans" cxnId="{AE72F189-4BB4-45CB-A949-0D9EE5AA25CA}">
      <dgm:prSet/>
      <dgm:spPr/>
      <dgm:t>
        <a:bodyPr/>
        <a:lstStyle/>
        <a:p>
          <a:endParaRPr kumimoji="1" lang="ja-JP" altLang="en-US"/>
        </a:p>
      </dgm:t>
    </dgm:pt>
    <dgm:pt modelId="{2508190E-9D8D-43B2-B580-6066729E1EE8}">
      <dgm:prSet phldrT="[テキスト]"/>
      <dgm:spPr/>
      <dgm:t>
        <a:bodyPr/>
        <a:lstStyle/>
        <a:p>
          <a:r>
            <a:rPr kumimoji="1" lang="en-US" altLang="ja-JP" dirty="0" smtClean="0"/>
            <a:t>Managed memory usage is better than unmanaged</a:t>
          </a:r>
          <a:endParaRPr kumimoji="1" lang="ja-JP" altLang="en-US" dirty="0"/>
        </a:p>
      </dgm:t>
    </dgm:pt>
    <dgm:pt modelId="{951D1736-0266-4437-91EC-E4668F3DA66A}" type="sibTrans" cxnId="{6B76EDC4-06CD-44AB-8249-DF0BF8018035}">
      <dgm:prSet/>
      <dgm:spPr/>
      <dgm:t>
        <a:bodyPr/>
        <a:lstStyle/>
        <a:p>
          <a:endParaRPr kumimoji="1" lang="ja-JP" altLang="en-US"/>
        </a:p>
      </dgm:t>
    </dgm:pt>
    <dgm:pt modelId="{0096DA6C-050A-431E-9225-EECC56B8CD14}" type="parTrans" cxnId="{6B76EDC4-06CD-44AB-8249-DF0BF8018035}">
      <dgm:prSet/>
      <dgm:spPr/>
      <dgm:t>
        <a:bodyPr/>
        <a:lstStyle/>
        <a:p>
          <a:endParaRPr kumimoji="1" lang="ja-JP" altLang="en-US"/>
        </a:p>
      </dgm:t>
    </dgm:pt>
    <dgm:pt modelId="{2A1C5A71-8490-468B-B880-D8A5CE3E5DC7}">
      <dgm:prSet phldrT="[テキスト]"/>
      <dgm:spPr/>
      <dgm:t>
        <a:bodyPr/>
        <a:lstStyle/>
        <a:p>
          <a:r>
            <a:rPr kumimoji="1" lang="en-US" altLang="ja-JP" dirty="0" smtClean="0"/>
            <a:t>Functional languages are better than procedural languages</a:t>
          </a:r>
          <a:endParaRPr kumimoji="1" lang="ja-JP" altLang="en-US" dirty="0"/>
        </a:p>
      </dgm:t>
    </dgm:pt>
    <dgm:pt modelId="{46416EF9-6689-4175-8AA7-F9AF8754B184}" type="sibTrans" cxnId="{B1125A79-925D-4186-A4E8-FBFF9C0F7BEE}">
      <dgm:prSet/>
      <dgm:spPr/>
      <dgm:t>
        <a:bodyPr/>
        <a:lstStyle/>
        <a:p>
          <a:endParaRPr kumimoji="1" lang="ja-JP" altLang="en-US"/>
        </a:p>
      </dgm:t>
    </dgm:pt>
    <dgm:pt modelId="{62BB2702-3EAF-4F44-93D9-B0F45A13A3EE}" type="parTrans" cxnId="{B1125A79-925D-4186-A4E8-FBFF9C0F7BEE}">
      <dgm:prSet/>
      <dgm:spPr/>
      <dgm:t>
        <a:bodyPr/>
        <a:lstStyle/>
        <a:p>
          <a:endParaRPr kumimoji="1" lang="ja-JP" altLang="en-US"/>
        </a:p>
      </dgm:t>
    </dgm:pt>
    <dgm:pt modelId="{568A0FA7-4137-4538-A2AF-0F8685240A7D}">
      <dgm:prSet/>
      <dgm:spPr/>
      <dgm:t>
        <a:bodyPr/>
        <a:lstStyle/>
        <a:p>
          <a:r>
            <a:rPr kumimoji="1" lang="en-US" altLang="ja-JP" dirty="0" smtClean="0"/>
            <a:t>Disallowing implicit type conversion is better than allowing</a:t>
          </a:r>
          <a:endParaRPr kumimoji="1" lang="ja-JP" altLang="en-US" dirty="0"/>
        </a:p>
      </dgm:t>
    </dgm:pt>
    <dgm:pt modelId="{0C5B3E39-3D6A-4984-860D-B371789C26FC}" type="parTrans" cxnId="{5DB821A3-532C-4BA3-8CDA-D65F96C9C936}">
      <dgm:prSet/>
      <dgm:spPr/>
      <dgm:t>
        <a:bodyPr/>
        <a:lstStyle/>
        <a:p>
          <a:endParaRPr kumimoji="1" lang="ja-JP" altLang="en-US"/>
        </a:p>
      </dgm:t>
    </dgm:pt>
    <dgm:pt modelId="{4A7FFCDC-BBD6-451C-84B2-226882B52DD7}" type="sibTrans" cxnId="{5DB821A3-532C-4BA3-8CDA-D65F96C9C936}">
      <dgm:prSet/>
      <dgm:spPr/>
      <dgm:t>
        <a:bodyPr/>
        <a:lstStyle/>
        <a:p>
          <a:endParaRPr kumimoji="1" lang="ja-JP" altLang="en-US"/>
        </a:p>
      </dgm:t>
    </dgm:pt>
    <dgm:pt modelId="{A042661E-B6F4-4EA4-B2C8-C8F9C207AB82}">
      <dgm:prSet/>
      <dgm:spPr/>
      <dgm:t>
        <a:bodyPr/>
        <a:lstStyle/>
        <a:p>
          <a:r>
            <a:rPr kumimoji="1" lang="en-US" altLang="ja-JP" dirty="0" smtClean="0"/>
            <a:t>Static typing is better than dynamic typing</a:t>
          </a:r>
          <a:endParaRPr kumimoji="1" lang="ja-JP" altLang="en-US" dirty="0"/>
        </a:p>
      </dgm:t>
    </dgm:pt>
    <dgm:pt modelId="{F35A314D-55C6-4B9B-B6E8-E44EB862DECE}" type="parTrans" cxnId="{8B089007-4C2D-4121-AFF1-FCB3D6A14545}">
      <dgm:prSet/>
      <dgm:spPr/>
      <dgm:t>
        <a:bodyPr/>
        <a:lstStyle/>
        <a:p>
          <a:endParaRPr kumimoji="1" lang="ja-JP" altLang="en-US"/>
        </a:p>
      </dgm:t>
    </dgm:pt>
    <dgm:pt modelId="{9BCF076C-0172-47CA-B1DB-B4D9C6330415}" type="sibTrans" cxnId="{8B089007-4C2D-4121-AFF1-FCB3D6A14545}">
      <dgm:prSet/>
      <dgm:spPr/>
      <dgm:t>
        <a:bodyPr/>
        <a:lstStyle/>
        <a:p>
          <a:endParaRPr kumimoji="1" lang="ja-JP" altLang="en-US"/>
        </a:p>
      </dgm:t>
    </dgm:pt>
    <dgm:pt modelId="{E4083319-BE07-4FF9-A7AD-B9A84416758C}" type="pres">
      <dgm:prSet presAssocID="{300CA5B8-1B3E-47B7-989A-FD105EE4FF7C}" presName="Name0" presStyleCnt="0">
        <dgm:presLayoutVars>
          <dgm:chMax val="7"/>
          <dgm:chPref val="7"/>
          <dgm:dir/>
        </dgm:presLayoutVars>
      </dgm:prSet>
      <dgm:spPr/>
      <dgm:t>
        <a:bodyPr/>
        <a:lstStyle/>
        <a:p>
          <a:endParaRPr kumimoji="1" lang="ja-JP" altLang="en-US"/>
        </a:p>
      </dgm:t>
    </dgm:pt>
    <dgm:pt modelId="{B4C20BD4-3C6F-40EB-9AFB-E50E8F0DA081}" type="pres">
      <dgm:prSet presAssocID="{300CA5B8-1B3E-47B7-989A-FD105EE4FF7C}" presName="Name1" presStyleCnt="0"/>
      <dgm:spPr/>
    </dgm:pt>
    <dgm:pt modelId="{94D58B8A-9618-48AA-BA5A-D183F2E4F1FE}" type="pres">
      <dgm:prSet presAssocID="{300CA5B8-1B3E-47B7-989A-FD105EE4FF7C}" presName="cycle" presStyleCnt="0"/>
      <dgm:spPr/>
    </dgm:pt>
    <dgm:pt modelId="{1570C8C9-7283-4459-BD94-7569894062BC}" type="pres">
      <dgm:prSet presAssocID="{300CA5B8-1B3E-47B7-989A-FD105EE4FF7C}" presName="srcNode" presStyleLbl="node1" presStyleIdx="0" presStyleCnt="5"/>
      <dgm:spPr/>
    </dgm:pt>
    <dgm:pt modelId="{87176A2C-8CD1-41D7-9220-B8AA0391E7B8}" type="pres">
      <dgm:prSet presAssocID="{300CA5B8-1B3E-47B7-989A-FD105EE4FF7C}" presName="conn" presStyleLbl="parChTrans1D2" presStyleIdx="0" presStyleCnt="1"/>
      <dgm:spPr/>
      <dgm:t>
        <a:bodyPr/>
        <a:lstStyle/>
        <a:p>
          <a:endParaRPr kumimoji="1" lang="ja-JP" altLang="en-US"/>
        </a:p>
      </dgm:t>
    </dgm:pt>
    <dgm:pt modelId="{1D0B1449-4594-4F3E-9A6E-9538C0E3EB2D}" type="pres">
      <dgm:prSet presAssocID="{300CA5B8-1B3E-47B7-989A-FD105EE4FF7C}" presName="extraNode" presStyleLbl="node1" presStyleIdx="0" presStyleCnt="5"/>
      <dgm:spPr/>
    </dgm:pt>
    <dgm:pt modelId="{9A702D89-CA53-4367-9265-9136214287F4}" type="pres">
      <dgm:prSet presAssocID="{300CA5B8-1B3E-47B7-989A-FD105EE4FF7C}" presName="dstNode" presStyleLbl="node1" presStyleIdx="0" presStyleCnt="5"/>
      <dgm:spPr/>
    </dgm:pt>
    <dgm:pt modelId="{74153E15-5B90-4B1F-BBC7-518FACF29F27}" type="pres">
      <dgm:prSet presAssocID="{2A1C5A71-8490-468B-B880-D8A5CE3E5DC7}" presName="text_1" presStyleLbl="node1" presStyleIdx="0" presStyleCnt="5">
        <dgm:presLayoutVars>
          <dgm:bulletEnabled val="1"/>
        </dgm:presLayoutVars>
      </dgm:prSet>
      <dgm:spPr/>
      <dgm:t>
        <a:bodyPr/>
        <a:lstStyle/>
        <a:p>
          <a:endParaRPr kumimoji="1" lang="ja-JP" altLang="en-US"/>
        </a:p>
      </dgm:t>
    </dgm:pt>
    <dgm:pt modelId="{62FAB1DB-F58A-40CA-8C79-7B7D8171944B}" type="pres">
      <dgm:prSet presAssocID="{2A1C5A71-8490-468B-B880-D8A5CE3E5DC7}" presName="accent_1" presStyleCnt="0"/>
      <dgm:spPr/>
    </dgm:pt>
    <dgm:pt modelId="{1EFC6254-6106-4A11-AA99-F3F073D61126}" type="pres">
      <dgm:prSet presAssocID="{2A1C5A71-8490-468B-B880-D8A5CE3E5DC7}" presName="accentRepeatNode" presStyleLbl="solidFgAcc1" presStyleIdx="0" presStyleCnt="5"/>
      <dgm:spPr/>
    </dgm:pt>
    <dgm:pt modelId="{9327A6FA-FE24-43B4-9A21-9FECB3569291}" type="pres">
      <dgm:prSet presAssocID="{568A0FA7-4137-4538-A2AF-0F8685240A7D}" presName="text_2" presStyleLbl="node1" presStyleIdx="1" presStyleCnt="5">
        <dgm:presLayoutVars>
          <dgm:bulletEnabled val="1"/>
        </dgm:presLayoutVars>
      </dgm:prSet>
      <dgm:spPr/>
      <dgm:t>
        <a:bodyPr/>
        <a:lstStyle/>
        <a:p>
          <a:endParaRPr kumimoji="1" lang="ja-JP" altLang="en-US"/>
        </a:p>
      </dgm:t>
    </dgm:pt>
    <dgm:pt modelId="{55336B8F-03ED-4AB7-A23A-49B51FA6433D}" type="pres">
      <dgm:prSet presAssocID="{568A0FA7-4137-4538-A2AF-0F8685240A7D}" presName="accent_2" presStyleCnt="0"/>
      <dgm:spPr/>
    </dgm:pt>
    <dgm:pt modelId="{7CEBFA75-0DA1-413D-AC42-299610736954}" type="pres">
      <dgm:prSet presAssocID="{568A0FA7-4137-4538-A2AF-0F8685240A7D}" presName="accentRepeatNode" presStyleLbl="solidFgAcc1" presStyleIdx="1" presStyleCnt="5"/>
      <dgm:spPr/>
    </dgm:pt>
    <dgm:pt modelId="{01140725-8C16-45F1-AA8B-FAFD9525CD82}" type="pres">
      <dgm:prSet presAssocID="{A042661E-B6F4-4EA4-B2C8-C8F9C207AB82}" presName="text_3" presStyleLbl="node1" presStyleIdx="2" presStyleCnt="5">
        <dgm:presLayoutVars>
          <dgm:bulletEnabled val="1"/>
        </dgm:presLayoutVars>
      </dgm:prSet>
      <dgm:spPr/>
      <dgm:t>
        <a:bodyPr/>
        <a:lstStyle/>
        <a:p>
          <a:endParaRPr kumimoji="1" lang="ja-JP" altLang="en-US"/>
        </a:p>
      </dgm:t>
    </dgm:pt>
    <dgm:pt modelId="{89D78045-F70E-499E-8FB9-23E4EED8E9CC}" type="pres">
      <dgm:prSet presAssocID="{A042661E-B6F4-4EA4-B2C8-C8F9C207AB82}" presName="accent_3" presStyleCnt="0"/>
      <dgm:spPr/>
    </dgm:pt>
    <dgm:pt modelId="{57FB4315-8C1B-47B1-8658-60D0F7078A86}" type="pres">
      <dgm:prSet presAssocID="{A042661E-B6F4-4EA4-B2C8-C8F9C207AB82}" presName="accentRepeatNode" presStyleLbl="solidFgAcc1" presStyleIdx="2" presStyleCnt="5"/>
      <dgm:spPr/>
    </dgm:pt>
    <dgm:pt modelId="{3E6407A8-A347-41B7-B814-75DA2A193B78}" type="pres">
      <dgm:prSet presAssocID="{2508190E-9D8D-43B2-B580-6066729E1EE8}" presName="text_4" presStyleLbl="node1" presStyleIdx="3" presStyleCnt="5">
        <dgm:presLayoutVars>
          <dgm:bulletEnabled val="1"/>
        </dgm:presLayoutVars>
      </dgm:prSet>
      <dgm:spPr/>
      <dgm:t>
        <a:bodyPr/>
        <a:lstStyle/>
        <a:p>
          <a:endParaRPr kumimoji="1" lang="ja-JP" altLang="en-US"/>
        </a:p>
      </dgm:t>
    </dgm:pt>
    <dgm:pt modelId="{A88C3882-74B2-4404-97DE-052D1A358DDE}" type="pres">
      <dgm:prSet presAssocID="{2508190E-9D8D-43B2-B580-6066729E1EE8}" presName="accent_4" presStyleCnt="0"/>
      <dgm:spPr/>
    </dgm:pt>
    <dgm:pt modelId="{9B6C523F-6798-4124-9A65-C19C549C7298}" type="pres">
      <dgm:prSet presAssocID="{2508190E-9D8D-43B2-B580-6066729E1EE8}" presName="accentRepeatNode" presStyleLbl="solidFgAcc1" presStyleIdx="3" presStyleCnt="5"/>
      <dgm:spPr/>
    </dgm:pt>
    <dgm:pt modelId="{94C2AAA8-0090-48CD-80E3-F2505F31B3C1}" type="pres">
      <dgm:prSet presAssocID="{A0C130F9-4824-4DD2-9DB3-F6DB8400DBD0}" presName="text_5" presStyleLbl="node1" presStyleIdx="4" presStyleCnt="5">
        <dgm:presLayoutVars>
          <dgm:bulletEnabled val="1"/>
        </dgm:presLayoutVars>
      </dgm:prSet>
      <dgm:spPr/>
      <dgm:t>
        <a:bodyPr/>
        <a:lstStyle/>
        <a:p>
          <a:endParaRPr kumimoji="1" lang="ja-JP" altLang="en-US"/>
        </a:p>
      </dgm:t>
    </dgm:pt>
    <dgm:pt modelId="{1C204D39-AF56-449E-9767-D2E28A96A9AB}" type="pres">
      <dgm:prSet presAssocID="{A0C130F9-4824-4DD2-9DB3-F6DB8400DBD0}" presName="accent_5" presStyleCnt="0"/>
      <dgm:spPr/>
    </dgm:pt>
    <dgm:pt modelId="{64E9BE6D-F18A-47B3-B6D4-E20511E89877}" type="pres">
      <dgm:prSet presAssocID="{A0C130F9-4824-4DD2-9DB3-F6DB8400DBD0}" presName="accentRepeatNode" presStyleLbl="solidFgAcc1" presStyleIdx="4" presStyleCnt="5"/>
      <dgm:spPr/>
    </dgm:pt>
  </dgm:ptLst>
  <dgm:cxnLst>
    <dgm:cxn modelId="{5DB821A3-532C-4BA3-8CDA-D65F96C9C936}" srcId="{300CA5B8-1B3E-47B7-989A-FD105EE4FF7C}" destId="{568A0FA7-4137-4538-A2AF-0F8685240A7D}" srcOrd="1" destOrd="0" parTransId="{0C5B3E39-3D6A-4984-860D-B371789C26FC}" sibTransId="{4A7FFCDC-BBD6-451C-84B2-226882B52DD7}"/>
    <dgm:cxn modelId="{AE72F189-4BB4-45CB-A949-0D9EE5AA25CA}" srcId="{300CA5B8-1B3E-47B7-989A-FD105EE4FF7C}" destId="{A0C130F9-4824-4DD2-9DB3-F6DB8400DBD0}" srcOrd="4" destOrd="0" parTransId="{8AB49542-124E-48C6-A2EC-DCACD1A5BDB2}" sibTransId="{3D4359C9-D6BE-4C80-81E8-A9435FFF4F27}"/>
    <dgm:cxn modelId="{8B089007-4C2D-4121-AFF1-FCB3D6A14545}" srcId="{300CA5B8-1B3E-47B7-989A-FD105EE4FF7C}" destId="{A042661E-B6F4-4EA4-B2C8-C8F9C207AB82}" srcOrd="2" destOrd="0" parTransId="{F35A314D-55C6-4B9B-B6E8-E44EB862DECE}" sibTransId="{9BCF076C-0172-47CA-B1DB-B4D9C6330415}"/>
    <dgm:cxn modelId="{88766F24-B908-44A3-ADE3-06BD33B7857C}" type="presOf" srcId="{A0C130F9-4824-4DD2-9DB3-F6DB8400DBD0}" destId="{94C2AAA8-0090-48CD-80E3-F2505F31B3C1}" srcOrd="0" destOrd="0" presId="urn:microsoft.com/office/officeart/2008/layout/VerticalCurvedList"/>
    <dgm:cxn modelId="{B1125A79-925D-4186-A4E8-FBFF9C0F7BEE}" srcId="{300CA5B8-1B3E-47B7-989A-FD105EE4FF7C}" destId="{2A1C5A71-8490-468B-B880-D8A5CE3E5DC7}" srcOrd="0" destOrd="0" parTransId="{62BB2702-3EAF-4F44-93D9-B0F45A13A3EE}" sibTransId="{46416EF9-6689-4175-8AA7-F9AF8754B184}"/>
    <dgm:cxn modelId="{1387F29E-7288-4BB7-A090-4CB083029B7C}" type="presOf" srcId="{2A1C5A71-8490-468B-B880-D8A5CE3E5DC7}" destId="{74153E15-5B90-4B1F-BBC7-518FACF29F27}" srcOrd="0" destOrd="0" presId="urn:microsoft.com/office/officeart/2008/layout/VerticalCurvedList"/>
    <dgm:cxn modelId="{71318183-F06A-4FDB-9C61-75B6073BB8E5}" type="presOf" srcId="{300CA5B8-1B3E-47B7-989A-FD105EE4FF7C}" destId="{E4083319-BE07-4FF9-A7AD-B9A84416758C}" srcOrd="0" destOrd="0" presId="urn:microsoft.com/office/officeart/2008/layout/VerticalCurvedList"/>
    <dgm:cxn modelId="{6B76EDC4-06CD-44AB-8249-DF0BF8018035}" srcId="{300CA5B8-1B3E-47B7-989A-FD105EE4FF7C}" destId="{2508190E-9D8D-43B2-B580-6066729E1EE8}" srcOrd="3" destOrd="0" parTransId="{0096DA6C-050A-431E-9225-EECC56B8CD14}" sibTransId="{951D1736-0266-4437-91EC-E4668F3DA66A}"/>
    <dgm:cxn modelId="{C0D522DC-A823-4FC5-AFB6-AE720CD68913}" type="presOf" srcId="{46416EF9-6689-4175-8AA7-F9AF8754B184}" destId="{87176A2C-8CD1-41D7-9220-B8AA0391E7B8}" srcOrd="0" destOrd="0" presId="urn:microsoft.com/office/officeart/2008/layout/VerticalCurvedList"/>
    <dgm:cxn modelId="{F3CCB364-459B-430B-A266-878DACBA4659}" type="presOf" srcId="{568A0FA7-4137-4538-A2AF-0F8685240A7D}" destId="{9327A6FA-FE24-43B4-9A21-9FECB3569291}" srcOrd="0" destOrd="0" presId="urn:microsoft.com/office/officeart/2008/layout/VerticalCurvedList"/>
    <dgm:cxn modelId="{6DD1D1EA-18E8-4285-9F9C-D2F5852FAC0F}" type="presOf" srcId="{A042661E-B6F4-4EA4-B2C8-C8F9C207AB82}" destId="{01140725-8C16-45F1-AA8B-FAFD9525CD82}" srcOrd="0" destOrd="0" presId="urn:microsoft.com/office/officeart/2008/layout/VerticalCurvedList"/>
    <dgm:cxn modelId="{C9A529D2-87A5-4BE0-8981-3BFE32AB6D2C}" type="presOf" srcId="{2508190E-9D8D-43B2-B580-6066729E1EE8}" destId="{3E6407A8-A347-41B7-B814-75DA2A193B78}" srcOrd="0" destOrd="0" presId="urn:microsoft.com/office/officeart/2008/layout/VerticalCurvedList"/>
    <dgm:cxn modelId="{00C15D70-4063-48EF-AF29-FFBEAC02BCD7}" type="presParOf" srcId="{E4083319-BE07-4FF9-A7AD-B9A84416758C}" destId="{B4C20BD4-3C6F-40EB-9AFB-E50E8F0DA081}" srcOrd="0" destOrd="0" presId="urn:microsoft.com/office/officeart/2008/layout/VerticalCurvedList"/>
    <dgm:cxn modelId="{90AA1C11-A2A7-4C04-8BF9-50841070FD7E}" type="presParOf" srcId="{B4C20BD4-3C6F-40EB-9AFB-E50E8F0DA081}" destId="{94D58B8A-9618-48AA-BA5A-D183F2E4F1FE}" srcOrd="0" destOrd="0" presId="urn:microsoft.com/office/officeart/2008/layout/VerticalCurvedList"/>
    <dgm:cxn modelId="{3B778B7A-3BF6-428F-AEA5-386F136097F5}" type="presParOf" srcId="{94D58B8A-9618-48AA-BA5A-D183F2E4F1FE}" destId="{1570C8C9-7283-4459-BD94-7569894062BC}" srcOrd="0" destOrd="0" presId="urn:microsoft.com/office/officeart/2008/layout/VerticalCurvedList"/>
    <dgm:cxn modelId="{A8FF44F5-67F2-4134-8741-0F44FFC28EF6}" type="presParOf" srcId="{94D58B8A-9618-48AA-BA5A-D183F2E4F1FE}" destId="{87176A2C-8CD1-41D7-9220-B8AA0391E7B8}" srcOrd="1" destOrd="0" presId="urn:microsoft.com/office/officeart/2008/layout/VerticalCurvedList"/>
    <dgm:cxn modelId="{40134825-3B1C-4FC0-9B4D-764B811AF931}" type="presParOf" srcId="{94D58B8A-9618-48AA-BA5A-D183F2E4F1FE}" destId="{1D0B1449-4594-4F3E-9A6E-9538C0E3EB2D}" srcOrd="2" destOrd="0" presId="urn:microsoft.com/office/officeart/2008/layout/VerticalCurvedList"/>
    <dgm:cxn modelId="{E6266A8D-B133-4BD6-AE68-6E229C6D076B}" type="presParOf" srcId="{94D58B8A-9618-48AA-BA5A-D183F2E4F1FE}" destId="{9A702D89-CA53-4367-9265-9136214287F4}" srcOrd="3" destOrd="0" presId="urn:microsoft.com/office/officeart/2008/layout/VerticalCurvedList"/>
    <dgm:cxn modelId="{C1D9084D-611F-48AC-A271-D1D311148F56}" type="presParOf" srcId="{B4C20BD4-3C6F-40EB-9AFB-E50E8F0DA081}" destId="{74153E15-5B90-4B1F-BBC7-518FACF29F27}" srcOrd="1" destOrd="0" presId="urn:microsoft.com/office/officeart/2008/layout/VerticalCurvedList"/>
    <dgm:cxn modelId="{57F176A6-1397-48DC-B663-9A78F099A760}" type="presParOf" srcId="{B4C20BD4-3C6F-40EB-9AFB-E50E8F0DA081}" destId="{62FAB1DB-F58A-40CA-8C79-7B7D8171944B}" srcOrd="2" destOrd="0" presId="urn:microsoft.com/office/officeart/2008/layout/VerticalCurvedList"/>
    <dgm:cxn modelId="{369D40D1-5CA8-4007-AFF2-2C0E3138897F}" type="presParOf" srcId="{62FAB1DB-F58A-40CA-8C79-7B7D8171944B}" destId="{1EFC6254-6106-4A11-AA99-F3F073D61126}" srcOrd="0" destOrd="0" presId="urn:microsoft.com/office/officeart/2008/layout/VerticalCurvedList"/>
    <dgm:cxn modelId="{7A60A54E-6000-4F21-96B0-034E68BFCFA2}" type="presParOf" srcId="{B4C20BD4-3C6F-40EB-9AFB-E50E8F0DA081}" destId="{9327A6FA-FE24-43B4-9A21-9FECB3569291}" srcOrd="3" destOrd="0" presId="urn:microsoft.com/office/officeart/2008/layout/VerticalCurvedList"/>
    <dgm:cxn modelId="{DAF76CD9-4677-40EF-B48B-049DB2FF3752}" type="presParOf" srcId="{B4C20BD4-3C6F-40EB-9AFB-E50E8F0DA081}" destId="{55336B8F-03ED-4AB7-A23A-49B51FA6433D}" srcOrd="4" destOrd="0" presId="urn:microsoft.com/office/officeart/2008/layout/VerticalCurvedList"/>
    <dgm:cxn modelId="{FCF93792-0BF7-4168-B648-C48D98CF8030}" type="presParOf" srcId="{55336B8F-03ED-4AB7-A23A-49B51FA6433D}" destId="{7CEBFA75-0DA1-413D-AC42-299610736954}" srcOrd="0" destOrd="0" presId="urn:microsoft.com/office/officeart/2008/layout/VerticalCurvedList"/>
    <dgm:cxn modelId="{81E630A5-FADB-49DA-997D-11894C7482B4}" type="presParOf" srcId="{B4C20BD4-3C6F-40EB-9AFB-E50E8F0DA081}" destId="{01140725-8C16-45F1-AA8B-FAFD9525CD82}" srcOrd="5" destOrd="0" presId="urn:microsoft.com/office/officeart/2008/layout/VerticalCurvedList"/>
    <dgm:cxn modelId="{7CD99755-520B-4AF3-9A3E-8A3855A916B1}" type="presParOf" srcId="{B4C20BD4-3C6F-40EB-9AFB-E50E8F0DA081}" destId="{89D78045-F70E-499E-8FB9-23E4EED8E9CC}" srcOrd="6" destOrd="0" presId="urn:microsoft.com/office/officeart/2008/layout/VerticalCurvedList"/>
    <dgm:cxn modelId="{B54B2A42-2573-4ABB-9CC6-F873727B326E}" type="presParOf" srcId="{89D78045-F70E-499E-8FB9-23E4EED8E9CC}" destId="{57FB4315-8C1B-47B1-8658-60D0F7078A86}" srcOrd="0" destOrd="0" presId="urn:microsoft.com/office/officeart/2008/layout/VerticalCurvedList"/>
    <dgm:cxn modelId="{4EF7CC3D-30DE-4F1B-9C7A-B128F79A6F92}" type="presParOf" srcId="{B4C20BD4-3C6F-40EB-9AFB-E50E8F0DA081}" destId="{3E6407A8-A347-41B7-B814-75DA2A193B78}" srcOrd="7" destOrd="0" presId="urn:microsoft.com/office/officeart/2008/layout/VerticalCurvedList"/>
    <dgm:cxn modelId="{5200CAEB-59F2-4DD9-8006-D8A22EF1AE59}" type="presParOf" srcId="{B4C20BD4-3C6F-40EB-9AFB-E50E8F0DA081}" destId="{A88C3882-74B2-4404-97DE-052D1A358DDE}" srcOrd="8" destOrd="0" presId="urn:microsoft.com/office/officeart/2008/layout/VerticalCurvedList"/>
    <dgm:cxn modelId="{6BDD7AA2-460E-43DB-A7DF-89D3751EC284}" type="presParOf" srcId="{A88C3882-74B2-4404-97DE-052D1A358DDE}" destId="{9B6C523F-6798-4124-9A65-C19C549C7298}" srcOrd="0" destOrd="0" presId="urn:microsoft.com/office/officeart/2008/layout/VerticalCurvedList"/>
    <dgm:cxn modelId="{1C699F12-A3DE-43B0-B2DB-2AA6492C9EA1}" type="presParOf" srcId="{B4C20BD4-3C6F-40EB-9AFB-E50E8F0DA081}" destId="{94C2AAA8-0090-48CD-80E3-F2505F31B3C1}" srcOrd="9" destOrd="0" presId="urn:microsoft.com/office/officeart/2008/layout/VerticalCurvedList"/>
    <dgm:cxn modelId="{39C8FB16-A9E0-4F7C-90C8-E43F0553E5D8}" type="presParOf" srcId="{B4C20BD4-3C6F-40EB-9AFB-E50E8F0DA081}" destId="{1C204D39-AF56-449E-9767-D2E28A96A9AB}" srcOrd="10" destOrd="0" presId="urn:microsoft.com/office/officeart/2008/layout/VerticalCurvedList"/>
    <dgm:cxn modelId="{7648084A-D8CD-4AB2-BE7A-36B0EAFD46CE}" type="presParOf" srcId="{1C204D39-AF56-449E-9767-D2E28A96A9AB}" destId="{64E9BE6D-F18A-47B3-B6D4-E20511E89877}"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0544701-8387-45F2-9B45-3BC077005EB3}">
      <dsp:nvSpPr>
        <dsp:cNvPr id="0" name=""/>
        <dsp:cNvSpPr/>
      </dsp:nvSpPr>
      <dsp:spPr>
        <a:xfrm>
          <a:off x="2557755" y="0"/>
          <a:ext cx="1851391" cy="1851484"/>
        </a:xfrm>
        <a:prstGeom prst="circularArrow">
          <a:avLst>
            <a:gd name="adj1" fmla="val 10980"/>
            <a:gd name="adj2" fmla="val 1142322"/>
            <a:gd name="adj3" fmla="val 4500000"/>
            <a:gd name="adj4" fmla="val 10800000"/>
            <a:gd name="adj5" fmla="val 12500"/>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5FCEC3C2-48D7-4358-9D0D-1EF6C00AA4A9}">
      <dsp:nvSpPr>
        <dsp:cNvPr id="0" name=""/>
        <dsp:cNvSpPr/>
      </dsp:nvSpPr>
      <dsp:spPr>
        <a:xfrm>
          <a:off x="2966513" y="670550"/>
          <a:ext cx="1033181" cy="5163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955" tIns="20955" rIns="20955" bIns="20955" numCol="1" spcCol="1270" anchor="ctr" anchorCtr="0">
          <a:noAutofit/>
        </a:bodyPr>
        <a:lstStyle/>
        <a:p>
          <a:pPr lvl="0" algn="ctr" defTabSz="1466850">
            <a:lnSpc>
              <a:spcPct val="90000"/>
            </a:lnSpc>
            <a:spcBef>
              <a:spcPct val="0"/>
            </a:spcBef>
            <a:spcAft>
              <a:spcPct val="35000"/>
            </a:spcAft>
          </a:pPr>
          <a:endParaRPr kumimoji="1" lang="ja-JP" altLang="en-US" sz="3300" kern="1200"/>
        </a:p>
      </dsp:txBody>
      <dsp:txXfrm>
        <a:off x="2966513" y="670550"/>
        <a:ext cx="1033181" cy="516359"/>
      </dsp:txXfrm>
    </dsp:sp>
    <dsp:sp modelId="{8192859C-1219-4746-B255-B8B024F1B957}">
      <dsp:nvSpPr>
        <dsp:cNvPr id="0" name=""/>
        <dsp:cNvSpPr/>
      </dsp:nvSpPr>
      <dsp:spPr>
        <a:xfrm>
          <a:off x="2043422" y="1063796"/>
          <a:ext cx="1851391" cy="1851484"/>
        </a:xfrm>
        <a:prstGeom prst="leftCircularArrow">
          <a:avLst>
            <a:gd name="adj1" fmla="val 10980"/>
            <a:gd name="adj2" fmla="val 1142322"/>
            <a:gd name="adj3" fmla="val 6300000"/>
            <a:gd name="adj4" fmla="val 18900000"/>
            <a:gd name="adj5" fmla="val 12500"/>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AF85D4A9-56A0-4E93-B2BC-6A66C6F6D8E0}">
      <dsp:nvSpPr>
        <dsp:cNvPr id="0" name=""/>
        <dsp:cNvSpPr/>
      </dsp:nvSpPr>
      <dsp:spPr>
        <a:xfrm>
          <a:off x="2450096" y="1736738"/>
          <a:ext cx="1033181" cy="5163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955" tIns="20955" rIns="20955" bIns="20955" numCol="1" spcCol="1270" anchor="ctr" anchorCtr="0">
          <a:noAutofit/>
        </a:bodyPr>
        <a:lstStyle/>
        <a:p>
          <a:pPr lvl="0" algn="ctr" defTabSz="1466850">
            <a:lnSpc>
              <a:spcPct val="90000"/>
            </a:lnSpc>
            <a:spcBef>
              <a:spcPct val="0"/>
            </a:spcBef>
            <a:spcAft>
              <a:spcPct val="35000"/>
            </a:spcAft>
          </a:pPr>
          <a:endParaRPr kumimoji="1" lang="ja-JP" altLang="en-US" sz="3300" kern="1200"/>
        </a:p>
      </dsp:txBody>
      <dsp:txXfrm>
        <a:off x="2450096" y="1736738"/>
        <a:ext cx="1033181" cy="516359"/>
      </dsp:txXfrm>
    </dsp:sp>
    <dsp:sp modelId="{B0CEBE24-1945-4020-8E07-737DA801BC89}">
      <dsp:nvSpPr>
        <dsp:cNvPr id="0" name=""/>
        <dsp:cNvSpPr/>
      </dsp:nvSpPr>
      <dsp:spPr>
        <a:xfrm>
          <a:off x="2557755" y="2132374"/>
          <a:ext cx="1851391" cy="1851484"/>
        </a:xfrm>
        <a:prstGeom prst="circularArrow">
          <a:avLst>
            <a:gd name="adj1" fmla="val 10980"/>
            <a:gd name="adj2" fmla="val 1142322"/>
            <a:gd name="adj3" fmla="val 4500000"/>
            <a:gd name="adj4" fmla="val 13500000"/>
            <a:gd name="adj5" fmla="val 12500"/>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BF81DE64-323B-46C0-BCDC-91479DF81676}">
      <dsp:nvSpPr>
        <dsp:cNvPr id="0" name=""/>
        <dsp:cNvSpPr/>
      </dsp:nvSpPr>
      <dsp:spPr>
        <a:xfrm>
          <a:off x="2966513" y="2802327"/>
          <a:ext cx="1033181" cy="5163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955" tIns="20955" rIns="20955" bIns="20955" numCol="1" spcCol="1270" anchor="ctr" anchorCtr="0">
          <a:noAutofit/>
        </a:bodyPr>
        <a:lstStyle/>
        <a:p>
          <a:pPr lvl="0" algn="ctr" defTabSz="1466850">
            <a:lnSpc>
              <a:spcPct val="90000"/>
            </a:lnSpc>
            <a:spcBef>
              <a:spcPct val="0"/>
            </a:spcBef>
            <a:spcAft>
              <a:spcPct val="35000"/>
            </a:spcAft>
          </a:pPr>
          <a:endParaRPr kumimoji="1" lang="ja-JP" altLang="en-US" sz="3300" kern="1200"/>
        </a:p>
      </dsp:txBody>
      <dsp:txXfrm>
        <a:off x="2966513" y="2802327"/>
        <a:ext cx="1033181" cy="516359"/>
      </dsp:txXfrm>
    </dsp:sp>
    <dsp:sp modelId="{4F43757B-565B-4E4F-955A-8FEE40936AB5}">
      <dsp:nvSpPr>
        <dsp:cNvPr id="0" name=""/>
        <dsp:cNvSpPr/>
      </dsp:nvSpPr>
      <dsp:spPr>
        <a:xfrm>
          <a:off x="2043422" y="3197964"/>
          <a:ext cx="1851391" cy="1851484"/>
        </a:xfrm>
        <a:prstGeom prst="leftCircularArrow">
          <a:avLst>
            <a:gd name="adj1" fmla="val 10980"/>
            <a:gd name="adj2" fmla="val 1142322"/>
            <a:gd name="adj3" fmla="val 6300000"/>
            <a:gd name="adj4" fmla="val 18900000"/>
            <a:gd name="adj5" fmla="val 12500"/>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CC33E2C1-BE97-4CEE-982C-5FD4DCDBB1E2}">
      <dsp:nvSpPr>
        <dsp:cNvPr id="0" name=""/>
        <dsp:cNvSpPr/>
      </dsp:nvSpPr>
      <dsp:spPr>
        <a:xfrm>
          <a:off x="2450096" y="3868515"/>
          <a:ext cx="1033181" cy="5163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955" tIns="20955" rIns="20955" bIns="20955" numCol="1" spcCol="1270" anchor="ctr" anchorCtr="0">
          <a:noAutofit/>
        </a:bodyPr>
        <a:lstStyle/>
        <a:p>
          <a:pPr lvl="0" algn="ctr" defTabSz="1466850">
            <a:lnSpc>
              <a:spcPct val="90000"/>
            </a:lnSpc>
            <a:spcBef>
              <a:spcPct val="0"/>
            </a:spcBef>
            <a:spcAft>
              <a:spcPct val="35000"/>
            </a:spcAft>
          </a:pPr>
          <a:endParaRPr kumimoji="1" lang="ja-JP" altLang="en-US" sz="3300" kern="1200"/>
        </a:p>
      </dsp:txBody>
      <dsp:txXfrm>
        <a:off x="2450096" y="3868515"/>
        <a:ext cx="1033181" cy="516359"/>
      </dsp:txXfrm>
    </dsp:sp>
    <dsp:sp modelId="{F9316281-51AC-42FB-85A8-70363B0195BD}">
      <dsp:nvSpPr>
        <dsp:cNvPr id="0" name=""/>
        <dsp:cNvSpPr/>
      </dsp:nvSpPr>
      <dsp:spPr>
        <a:xfrm>
          <a:off x="2689377" y="4384875"/>
          <a:ext cx="1590578" cy="1591511"/>
        </a:xfrm>
        <a:prstGeom prst="blockArc">
          <a:avLst>
            <a:gd name="adj1" fmla="val 13500000"/>
            <a:gd name="adj2" fmla="val 10800000"/>
            <a:gd name="adj3" fmla="val 12740"/>
          </a:avLst>
        </a:prstGeom>
        <a:gradFill rotWithShape="0">
          <a:gsLst>
            <a:gs pos="0">
              <a:schemeClr val="accent6">
                <a:hueOff val="0"/>
                <a:satOff val="0"/>
                <a:lumOff val="0"/>
                <a:alphaOff val="0"/>
                <a:satMod val="103000"/>
                <a:lumMod val="102000"/>
                <a:tint val="94000"/>
              </a:schemeClr>
            </a:gs>
            <a:gs pos="50000">
              <a:schemeClr val="accent6">
                <a:hueOff val="0"/>
                <a:satOff val="0"/>
                <a:lumOff val="0"/>
                <a:alphaOff val="0"/>
                <a:satMod val="110000"/>
                <a:lumMod val="100000"/>
                <a:shade val="100000"/>
              </a:schemeClr>
            </a:gs>
            <a:gs pos="100000">
              <a:schemeClr val="accent6">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3197C2E4-B750-44CE-9C04-C023E1EFE678}">
      <dsp:nvSpPr>
        <dsp:cNvPr id="0" name=""/>
        <dsp:cNvSpPr/>
      </dsp:nvSpPr>
      <dsp:spPr>
        <a:xfrm>
          <a:off x="2966513" y="4934702"/>
          <a:ext cx="1033181" cy="5163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955" tIns="20955" rIns="20955" bIns="20955" numCol="1" spcCol="1270" anchor="ctr" anchorCtr="0">
          <a:noAutofit/>
        </a:bodyPr>
        <a:lstStyle/>
        <a:p>
          <a:pPr lvl="0" algn="ctr" defTabSz="1466850">
            <a:lnSpc>
              <a:spcPct val="90000"/>
            </a:lnSpc>
            <a:spcBef>
              <a:spcPct val="0"/>
            </a:spcBef>
            <a:spcAft>
              <a:spcPct val="35000"/>
            </a:spcAft>
          </a:pPr>
          <a:endParaRPr kumimoji="1" lang="ja-JP" altLang="en-US" sz="3300" kern="1200"/>
        </a:p>
      </dsp:txBody>
      <dsp:txXfrm>
        <a:off x="2966513" y="4934702"/>
        <a:ext cx="1033181" cy="51635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D7294FA-E0C9-4AEC-9F11-479995929C0D}">
      <dsp:nvSpPr>
        <dsp:cNvPr id="0" name=""/>
        <dsp:cNvSpPr/>
      </dsp:nvSpPr>
      <dsp:spPr>
        <a:xfrm rot="16200000">
          <a:off x="640598" y="-620232"/>
          <a:ext cx="3083442" cy="4323907"/>
        </a:xfrm>
        <a:prstGeom prst="round1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CAD4A2E9-F542-42E6-9D34-C410DC13FC09}">
      <dsp:nvSpPr>
        <dsp:cNvPr id="0" name=""/>
        <dsp:cNvSpPr/>
      </dsp:nvSpPr>
      <dsp:spPr>
        <a:xfrm>
          <a:off x="4323907" y="0"/>
          <a:ext cx="4323907" cy="3083442"/>
        </a:xfrm>
        <a:prstGeom prst="round1Rect">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DAA00D51-BFCC-432D-98EF-53DED39FD398}">
      <dsp:nvSpPr>
        <dsp:cNvPr id="0" name=""/>
        <dsp:cNvSpPr/>
      </dsp:nvSpPr>
      <dsp:spPr>
        <a:xfrm rot="10800000">
          <a:off x="0" y="3083442"/>
          <a:ext cx="4323907" cy="3083442"/>
        </a:xfrm>
        <a:prstGeom prst="round1Rect">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3FFFEE87-800C-4650-90ED-09E6E7D24882}">
      <dsp:nvSpPr>
        <dsp:cNvPr id="0" name=""/>
        <dsp:cNvSpPr/>
      </dsp:nvSpPr>
      <dsp:spPr>
        <a:xfrm rot="5400000">
          <a:off x="4944139" y="2463209"/>
          <a:ext cx="3083442" cy="4323907"/>
        </a:xfrm>
        <a:prstGeom prst="round1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E3ABAB89-0AFF-43CD-A80E-BE72FEACC5A6}">
      <dsp:nvSpPr>
        <dsp:cNvPr id="0" name=""/>
        <dsp:cNvSpPr/>
      </dsp:nvSpPr>
      <dsp:spPr>
        <a:xfrm>
          <a:off x="3026734" y="2312581"/>
          <a:ext cx="2594344" cy="1541721"/>
        </a:xfrm>
        <a:prstGeom prst="roundRect">
          <a:avLst/>
        </a:prstGeom>
        <a:solidFill>
          <a:schemeClr val="accent6">
            <a:lumMod val="60000"/>
            <a:lumOff val="40000"/>
          </a:schemeClr>
        </a:solidFill>
        <a:ln>
          <a:noFill/>
        </a:ln>
        <a:effectLst/>
      </dsp:spPr>
      <dsp:style>
        <a:lnRef idx="0">
          <a:scrgbClr r="0" g="0" b="0"/>
        </a:lnRef>
        <a:fillRef idx="3">
          <a:scrgbClr r="0" g="0" b="0"/>
        </a:fillRef>
        <a:effectRef idx="2">
          <a:scrgbClr r="0" g="0" b="0"/>
        </a:effectRef>
        <a:fontRef idx="minor"/>
      </dsp:style>
      <dsp:txBody>
        <a:bodyPr spcFirstLastPara="0" vert="horz" wrap="square" lIns="232410" tIns="232410" rIns="232410" bIns="232410" numCol="1" spcCol="1270" anchor="ctr" anchorCtr="0">
          <a:noAutofit/>
        </a:bodyPr>
        <a:lstStyle/>
        <a:p>
          <a:pPr lvl="0" algn="ctr" defTabSz="2711450">
            <a:lnSpc>
              <a:spcPct val="90000"/>
            </a:lnSpc>
            <a:spcBef>
              <a:spcPct val="0"/>
            </a:spcBef>
            <a:spcAft>
              <a:spcPct val="35000"/>
            </a:spcAft>
          </a:pPr>
          <a:r>
            <a:rPr kumimoji="1" lang="en-US" altLang="ja-JP" sz="6100" kern="1200" dirty="0" smtClean="0"/>
            <a:t>Result</a:t>
          </a:r>
          <a:endParaRPr kumimoji="1" lang="ja-JP" altLang="en-US" sz="6100" kern="1200" dirty="0"/>
        </a:p>
      </dsp:txBody>
      <dsp:txXfrm>
        <a:off x="3101995" y="2387842"/>
        <a:ext cx="2443822" cy="139119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DA6CA8A-B519-4387-B769-E2CCADCA9BC4}">
      <dsp:nvSpPr>
        <dsp:cNvPr id="0" name=""/>
        <dsp:cNvSpPr/>
      </dsp:nvSpPr>
      <dsp:spPr>
        <a:xfrm>
          <a:off x="2185023" y="3258820"/>
          <a:ext cx="2301919" cy="1984656"/>
        </a:xfrm>
        <a:prstGeom prst="hexagon">
          <a:avLst>
            <a:gd name="adj" fmla="val 25000"/>
            <a:gd name="vf" fmla="val 115470"/>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33020" rIns="0" bIns="33020" numCol="1" spcCol="1270" anchor="ctr" anchorCtr="0">
          <a:noAutofit/>
        </a:bodyPr>
        <a:lstStyle/>
        <a:p>
          <a:pPr lvl="0" algn="ctr" defTabSz="1155700">
            <a:lnSpc>
              <a:spcPct val="90000"/>
            </a:lnSpc>
            <a:spcBef>
              <a:spcPct val="0"/>
            </a:spcBef>
            <a:spcAft>
              <a:spcPct val="35000"/>
            </a:spcAft>
          </a:pPr>
          <a:r>
            <a:rPr kumimoji="1" lang="en-US" altLang="ja-JP" sz="2600" kern="1200" dirty="0" smtClean="0"/>
            <a:t>Surveys</a:t>
          </a:r>
          <a:endParaRPr kumimoji="1" lang="ja-JP" altLang="en-US" sz="2600" kern="1200" dirty="0"/>
        </a:p>
      </dsp:txBody>
      <dsp:txXfrm>
        <a:off x="2542238" y="3566801"/>
        <a:ext cx="1587489" cy="1368694"/>
      </dsp:txXfrm>
    </dsp:sp>
    <dsp:sp modelId="{A2473D2F-F5B1-4F90-B9E9-262A8D7CEB33}">
      <dsp:nvSpPr>
        <dsp:cNvPr id="0" name=""/>
        <dsp:cNvSpPr/>
      </dsp:nvSpPr>
      <dsp:spPr>
        <a:xfrm>
          <a:off x="2244823" y="4135005"/>
          <a:ext cx="269512" cy="232286"/>
        </a:xfrm>
        <a:prstGeom prst="hexagon">
          <a:avLst>
            <a:gd name="adj" fmla="val 25000"/>
            <a:gd name="vf" fmla="val 115470"/>
          </a:avLst>
        </a:prstGeom>
        <a:solidFill>
          <a:schemeClr val="lt1">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F5C4045-F16C-495A-B018-2CB8D9C3A800}">
      <dsp:nvSpPr>
        <dsp:cNvPr id="0" name=""/>
        <dsp:cNvSpPr/>
      </dsp:nvSpPr>
      <dsp:spPr>
        <a:xfrm>
          <a:off x="217332" y="2192822"/>
          <a:ext cx="2301919" cy="1984656"/>
        </a:xfrm>
        <a:prstGeom prst="hexagon">
          <a:avLst>
            <a:gd name="adj" fmla="val 25000"/>
            <a:gd name="vf" fmla="val 11547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F308B7D-6383-4C44-BBB4-32C046F3880B}">
      <dsp:nvSpPr>
        <dsp:cNvPr id="0" name=""/>
        <dsp:cNvSpPr/>
      </dsp:nvSpPr>
      <dsp:spPr>
        <a:xfrm>
          <a:off x="1784439" y="3915304"/>
          <a:ext cx="269512" cy="232286"/>
        </a:xfrm>
        <a:prstGeom prst="hexagon">
          <a:avLst>
            <a:gd name="adj" fmla="val 25000"/>
            <a:gd name="vf" fmla="val 115470"/>
          </a:avLst>
        </a:prstGeom>
        <a:solidFill>
          <a:schemeClr val="lt1">
            <a:hueOff val="0"/>
            <a:satOff val="0"/>
            <a:lumOff val="0"/>
            <a:alphaOff val="0"/>
          </a:schemeClr>
        </a:solidFill>
        <a:ln w="12700" cap="flat" cmpd="sng" algn="ctr">
          <a:solidFill>
            <a:schemeClr val="accent5">
              <a:hueOff val="-1470669"/>
              <a:satOff val="-2046"/>
              <a:lumOff val="-784"/>
              <a:alphaOff val="0"/>
            </a:schemeClr>
          </a:solidFill>
          <a:prstDash val="solid"/>
          <a:miter lim="800000"/>
        </a:ln>
        <a:effectLst/>
      </dsp:spPr>
      <dsp:style>
        <a:lnRef idx="2">
          <a:scrgbClr r="0" g="0" b="0"/>
        </a:lnRef>
        <a:fillRef idx="1">
          <a:scrgbClr r="0" g="0" b="0"/>
        </a:fillRef>
        <a:effectRef idx="0">
          <a:scrgbClr r="0" g="0" b="0"/>
        </a:effectRef>
        <a:fontRef idx="minor"/>
      </dsp:style>
    </dsp:sp>
    <dsp:sp modelId="{F19BE840-9780-4F33-B06D-DB691D3AB9E6}">
      <dsp:nvSpPr>
        <dsp:cNvPr id="0" name=""/>
        <dsp:cNvSpPr/>
      </dsp:nvSpPr>
      <dsp:spPr>
        <a:xfrm>
          <a:off x="4146160" y="2169226"/>
          <a:ext cx="2301919" cy="1984656"/>
        </a:xfrm>
        <a:prstGeom prst="hexagon">
          <a:avLst>
            <a:gd name="adj" fmla="val 25000"/>
            <a:gd name="vf" fmla="val 115470"/>
          </a:avLst>
        </a:prstGeom>
        <a:solidFill>
          <a:schemeClr val="accent5">
            <a:hueOff val="-3676672"/>
            <a:satOff val="-5114"/>
            <a:lumOff val="-1961"/>
            <a:alphaOff val="0"/>
          </a:schemeClr>
        </a:solidFill>
        <a:ln w="12700" cap="flat" cmpd="sng" algn="ctr">
          <a:solidFill>
            <a:schemeClr val="accent5">
              <a:hueOff val="-3676672"/>
              <a:satOff val="-5114"/>
              <a:lumOff val="-1961"/>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33020" rIns="0" bIns="33020" numCol="1" spcCol="1270" anchor="ctr" anchorCtr="0">
          <a:noAutofit/>
        </a:bodyPr>
        <a:lstStyle/>
        <a:p>
          <a:pPr lvl="0" algn="ctr" defTabSz="1155700">
            <a:lnSpc>
              <a:spcPct val="90000"/>
            </a:lnSpc>
            <a:spcBef>
              <a:spcPct val="0"/>
            </a:spcBef>
            <a:spcAft>
              <a:spcPct val="35000"/>
            </a:spcAft>
          </a:pPr>
          <a:r>
            <a:rPr kumimoji="1" lang="en-US" altLang="ja-JP" sz="2600" kern="1200" dirty="0" smtClean="0"/>
            <a:t>Repository Mining</a:t>
          </a:r>
          <a:endParaRPr kumimoji="1" lang="ja-JP" altLang="en-US" sz="2600" kern="1200" dirty="0"/>
        </a:p>
      </dsp:txBody>
      <dsp:txXfrm>
        <a:off x="4503375" y="2477207"/>
        <a:ext cx="1587489" cy="1368694"/>
      </dsp:txXfrm>
    </dsp:sp>
    <dsp:sp modelId="{CFFAFF66-625A-42ED-AC8F-EA9F8ADD168F}">
      <dsp:nvSpPr>
        <dsp:cNvPr id="0" name=""/>
        <dsp:cNvSpPr/>
      </dsp:nvSpPr>
      <dsp:spPr>
        <a:xfrm>
          <a:off x="5719821" y="3889611"/>
          <a:ext cx="269512" cy="232286"/>
        </a:xfrm>
        <a:prstGeom prst="hexagon">
          <a:avLst>
            <a:gd name="adj" fmla="val 25000"/>
            <a:gd name="vf" fmla="val 115470"/>
          </a:avLst>
        </a:prstGeom>
        <a:solidFill>
          <a:schemeClr val="lt1">
            <a:hueOff val="0"/>
            <a:satOff val="0"/>
            <a:lumOff val="0"/>
            <a:alphaOff val="0"/>
          </a:schemeClr>
        </a:solidFill>
        <a:ln w="12700" cap="flat" cmpd="sng" algn="ctr">
          <a:solidFill>
            <a:schemeClr val="accent5">
              <a:hueOff val="-2941338"/>
              <a:satOff val="-4091"/>
              <a:lumOff val="-1569"/>
              <a:alphaOff val="0"/>
            </a:schemeClr>
          </a:solidFill>
          <a:prstDash val="solid"/>
          <a:miter lim="800000"/>
        </a:ln>
        <a:effectLst/>
      </dsp:spPr>
      <dsp:style>
        <a:lnRef idx="2">
          <a:scrgbClr r="0" g="0" b="0"/>
        </a:lnRef>
        <a:fillRef idx="1">
          <a:scrgbClr r="0" g="0" b="0"/>
        </a:fillRef>
        <a:effectRef idx="0">
          <a:scrgbClr r="0" g="0" b="0"/>
        </a:effectRef>
        <a:fontRef idx="minor"/>
      </dsp:style>
    </dsp:sp>
    <dsp:sp modelId="{4EEACE77-EAD7-4B8E-BB9B-8CAD18AF1265}">
      <dsp:nvSpPr>
        <dsp:cNvPr id="0" name=""/>
        <dsp:cNvSpPr/>
      </dsp:nvSpPr>
      <dsp:spPr>
        <a:xfrm>
          <a:off x="6107297" y="3258820"/>
          <a:ext cx="2301919" cy="1984656"/>
        </a:xfrm>
        <a:prstGeom prst="hexagon">
          <a:avLst>
            <a:gd name="adj" fmla="val 25000"/>
            <a:gd name="vf" fmla="val 115470"/>
          </a:avLst>
        </a:prstGeom>
        <a:solidFill>
          <a:schemeClr val="lt1">
            <a:alpha val="90000"/>
            <a:hueOff val="0"/>
            <a:satOff val="0"/>
            <a:lumOff val="0"/>
            <a:alphaOff val="0"/>
          </a:schemeClr>
        </a:solidFill>
        <a:ln w="12700" cap="flat" cmpd="sng" algn="ctr">
          <a:solidFill>
            <a:schemeClr val="accent5">
              <a:hueOff val="-3676672"/>
              <a:satOff val="-5114"/>
              <a:lumOff val="-1961"/>
              <a:alphaOff val="0"/>
            </a:schemeClr>
          </a:solidFill>
          <a:prstDash val="solid"/>
          <a:miter lim="800000"/>
        </a:ln>
        <a:effectLst/>
      </dsp:spPr>
      <dsp:style>
        <a:lnRef idx="2">
          <a:scrgbClr r="0" g="0" b="0"/>
        </a:lnRef>
        <a:fillRef idx="1">
          <a:scrgbClr r="0" g="0" b="0"/>
        </a:fillRef>
        <a:effectRef idx="0">
          <a:scrgbClr r="0" g="0" b="0"/>
        </a:effectRef>
        <a:fontRef idx="minor"/>
      </dsp:style>
    </dsp:sp>
    <dsp:sp modelId="{265A3DC3-F1ED-4264-9366-C50EB5FE7B05}">
      <dsp:nvSpPr>
        <dsp:cNvPr id="0" name=""/>
        <dsp:cNvSpPr/>
      </dsp:nvSpPr>
      <dsp:spPr>
        <a:xfrm>
          <a:off x="6167097" y="4135005"/>
          <a:ext cx="269512" cy="232286"/>
        </a:xfrm>
        <a:prstGeom prst="hexagon">
          <a:avLst>
            <a:gd name="adj" fmla="val 25000"/>
            <a:gd name="vf" fmla="val 115470"/>
          </a:avLst>
        </a:prstGeom>
        <a:solidFill>
          <a:schemeClr val="lt1">
            <a:hueOff val="0"/>
            <a:satOff val="0"/>
            <a:lumOff val="0"/>
            <a:alphaOff val="0"/>
          </a:schemeClr>
        </a:solidFill>
        <a:ln w="12700" cap="flat" cmpd="sng" algn="ctr">
          <a:solidFill>
            <a:schemeClr val="accent5">
              <a:hueOff val="-4412007"/>
              <a:satOff val="-6137"/>
              <a:lumOff val="-2353"/>
              <a:alphaOff val="0"/>
            </a:schemeClr>
          </a:solidFill>
          <a:prstDash val="solid"/>
          <a:miter lim="800000"/>
        </a:ln>
        <a:effectLst/>
      </dsp:spPr>
      <dsp:style>
        <a:lnRef idx="2">
          <a:scrgbClr r="0" g="0" b="0"/>
        </a:lnRef>
        <a:fillRef idx="1">
          <a:scrgbClr r="0" g="0" b="0"/>
        </a:fillRef>
        <a:effectRef idx="0">
          <a:scrgbClr r="0" g="0" b="0"/>
        </a:effectRef>
        <a:fontRef idx="minor"/>
      </dsp:style>
    </dsp:sp>
    <dsp:sp modelId="{D26E760D-2806-4B0F-88F4-A297AA9D30F2}">
      <dsp:nvSpPr>
        <dsp:cNvPr id="0" name=""/>
        <dsp:cNvSpPr/>
      </dsp:nvSpPr>
      <dsp:spPr>
        <a:xfrm>
          <a:off x="2185023" y="1084351"/>
          <a:ext cx="2301919" cy="1984656"/>
        </a:xfrm>
        <a:prstGeom prst="hexagon">
          <a:avLst>
            <a:gd name="adj" fmla="val 25000"/>
            <a:gd name="vf" fmla="val 115470"/>
          </a:avLst>
        </a:prstGeom>
        <a:solidFill>
          <a:schemeClr val="accent5">
            <a:hueOff val="-7353344"/>
            <a:satOff val="-10228"/>
            <a:lumOff val="-3922"/>
            <a:alphaOff val="0"/>
          </a:schemeClr>
        </a:solidFill>
        <a:ln w="12700" cap="flat" cmpd="sng" algn="ctr">
          <a:solidFill>
            <a:schemeClr val="accent5">
              <a:hueOff val="-7353344"/>
              <a:satOff val="-10228"/>
              <a:lumOff val="-3922"/>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33020" rIns="0" bIns="33020" numCol="1" spcCol="1270" anchor="ctr" anchorCtr="0">
          <a:noAutofit/>
        </a:bodyPr>
        <a:lstStyle/>
        <a:p>
          <a:pPr lvl="0" algn="ctr" defTabSz="1155700">
            <a:lnSpc>
              <a:spcPct val="90000"/>
            </a:lnSpc>
            <a:spcBef>
              <a:spcPct val="0"/>
            </a:spcBef>
            <a:spcAft>
              <a:spcPct val="35000"/>
            </a:spcAft>
          </a:pPr>
          <a:r>
            <a:rPr kumimoji="1" lang="en-US" altLang="ja-JP" sz="2600" kern="1200" dirty="0" smtClean="0"/>
            <a:t>Controlled Experiment</a:t>
          </a:r>
          <a:endParaRPr kumimoji="1" lang="ja-JP" altLang="en-US" sz="2600" kern="1200" dirty="0"/>
        </a:p>
      </dsp:txBody>
      <dsp:txXfrm>
        <a:off x="2542238" y="1392332"/>
        <a:ext cx="1587489" cy="1368694"/>
      </dsp:txXfrm>
    </dsp:sp>
    <dsp:sp modelId="{C58A18DC-7F58-47EB-A81F-B0245525BEBE}">
      <dsp:nvSpPr>
        <dsp:cNvPr id="0" name=""/>
        <dsp:cNvSpPr/>
      </dsp:nvSpPr>
      <dsp:spPr>
        <a:xfrm>
          <a:off x="3745576" y="1127347"/>
          <a:ext cx="269512" cy="232286"/>
        </a:xfrm>
        <a:prstGeom prst="hexagon">
          <a:avLst>
            <a:gd name="adj" fmla="val 25000"/>
            <a:gd name="vf" fmla="val 115470"/>
          </a:avLst>
        </a:prstGeom>
        <a:solidFill>
          <a:schemeClr val="lt1">
            <a:hueOff val="0"/>
            <a:satOff val="0"/>
            <a:lumOff val="0"/>
            <a:alphaOff val="0"/>
          </a:schemeClr>
        </a:solidFill>
        <a:ln w="12700" cap="flat" cmpd="sng" algn="ctr">
          <a:solidFill>
            <a:schemeClr val="accent5">
              <a:hueOff val="-5882676"/>
              <a:satOff val="-8182"/>
              <a:lumOff val="-3138"/>
              <a:alphaOff val="0"/>
            </a:schemeClr>
          </a:solidFill>
          <a:prstDash val="solid"/>
          <a:miter lim="800000"/>
        </a:ln>
        <a:effectLst/>
      </dsp:spPr>
      <dsp:style>
        <a:lnRef idx="2">
          <a:scrgbClr r="0" g="0" b="0"/>
        </a:lnRef>
        <a:fillRef idx="1">
          <a:scrgbClr r="0" g="0" b="0"/>
        </a:fillRef>
        <a:effectRef idx="0">
          <a:scrgbClr r="0" g="0" b="0"/>
        </a:effectRef>
        <a:fontRef idx="minor"/>
      </dsp:style>
    </dsp:sp>
    <dsp:sp modelId="{D0B885AD-4F5A-4931-87E0-72806BF49EFD}">
      <dsp:nvSpPr>
        <dsp:cNvPr id="0" name=""/>
        <dsp:cNvSpPr/>
      </dsp:nvSpPr>
      <dsp:spPr>
        <a:xfrm>
          <a:off x="4146160" y="0"/>
          <a:ext cx="2301919" cy="1984656"/>
        </a:xfrm>
        <a:prstGeom prst="hexagon">
          <a:avLst>
            <a:gd name="adj" fmla="val 25000"/>
            <a:gd name="vf" fmla="val 115470"/>
          </a:avLst>
        </a:prstGeom>
        <a:solidFill>
          <a:schemeClr val="lt1">
            <a:alpha val="90000"/>
            <a:hueOff val="0"/>
            <a:satOff val="0"/>
            <a:lumOff val="0"/>
            <a:alphaOff val="0"/>
          </a:schemeClr>
        </a:solidFill>
        <a:ln w="12700" cap="flat" cmpd="sng" algn="ctr">
          <a:solidFill>
            <a:schemeClr val="accent5">
              <a:hueOff val="-7353344"/>
              <a:satOff val="-10228"/>
              <a:lumOff val="-3922"/>
              <a:alphaOff val="0"/>
            </a:schemeClr>
          </a:solidFill>
          <a:prstDash val="solid"/>
          <a:miter lim="800000"/>
        </a:ln>
        <a:effectLst/>
      </dsp:spPr>
      <dsp:style>
        <a:lnRef idx="2">
          <a:scrgbClr r="0" g="0" b="0"/>
        </a:lnRef>
        <a:fillRef idx="1">
          <a:scrgbClr r="0" g="0" b="0"/>
        </a:fillRef>
        <a:effectRef idx="0">
          <a:scrgbClr r="0" g="0" b="0"/>
        </a:effectRef>
        <a:fontRef idx="minor"/>
      </dsp:style>
    </dsp:sp>
    <dsp:sp modelId="{1B8261AD-D032-4C3E-8ED8-FF4C84143017}">
      <dsp:nvSpPr>
        <dsp:cNvPr id="0" name=""/>
        <dsp:cNvSpPr/>
      </dsp:nvSpPr>
      <dsp:spPr>
        <a:xfrm>
          <a:off x="4214152" y="871465"/>
          <a:ext cx="269512" cy="232286"/>
        </a:xfrm>
        <a:prstGeom prst="hexagon">
          <a:avLst>
            <a:gd name="adj" fmla="val 25000"/>
            <a:gd name="vf" fmla="val 115470"/>
          </a:avLst>
        </a:prstGeom>
        <a:solidFill>
          <a:schemeClr val="lt1">
            <a:hueOff val="0"/>
            <a:satOff val="0"/>
            <a:lumOff val="0"/>
            <a:alphaOff val="0"/>
          </a:schemeClr>
        </a:solidFill>
        <a:ln w="12700" cap="flat" cmpd="sng" algn="ctr">
          <a:solidFill>
            <a:schemeClr val="accent5">
              <a:hueOff val="-7353344"/>
              <a:satOff val="-10228"/>
              <a:lumOff val="-3922"/>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F095187-8CAC-4302-937A-71A758FBDF79}">
      <dsp:nvSpPr>
        <dsp:cNvPr id="0" name=""/>
        <dsp:cNvSpPr/>
      </dsp:nvSpPr>
      <dsp:spPr>
        <a:xfrm>
          <a:off x="517709" y="786702"/>
          <a:ext cx="2207584" cy="7274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6830" tIns="36830" rIns="36830" bIns="36830" numCol="1" spcCol="1270" anchor="ctr" anchorCtr="0">
          <a:noAutofit/>
        </a:bodyPr>
        <a:lstStyle/>
        <a:p>
          <a:pPr lvl="0" algn="ctr" defTabSz="1289050">
            <a:lnSpc>
              <a:spcPct val="90000"/>
            </a:lnSpc>
            <a:spcBef>
              <a:spcPct val="0"/>
            </a:spcBef>
            <a:spcAft>
              <a:spcPct val="35000"/>
            </a:spcAft>
          </a:pPr>
          <a:r>
            <a:rPr kumimoji="1" lang="en-US" altLang="ja-JP" sz="2900" kern="1200" dirty="0" smtClean="0"/>
            <a:t>Keywords</a:t>
          </a:r>
          <a:endParaRPr kumimoji="1" lang="ja-JP" altLang="en-US" sz="2900" kern="1200" dirty="0"/>
        </a:p>
      </dsp:txBody>
      <dsp:txXfrm>
        <a:off x="517709" y="786702"/>
        <a:ext cx="2207584" cy="727499"/>
      </dsp:txXfrm>
    </dsp:sp>
    <dsp:sp modelId="{CB98BA65-966A-4148-A2D4-78E6B66A532A}">
      <dsp:nvSpPr>
        <dsp:cNvPr id="0" name=""/>
        <dsp:cNvSpPr/>
      </dsp:nvSpPr>
      <dsp:spPr>
        <a:xfrm>
          <a:off x="232721" y="2606633"/>
          <a:ext cx="2777560" cy="7912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1750" tIns="31750" rIns="31750" bIns="31750" numCol="1" spcCol="1270" anchor="ctr" anchorCtr="0">
          <a:noAutofit/>
        </a:bodyPr>
        <a:lstStyle/>
        <a:p>
          <a:pPr lvl="0" algn="ctr" defTabSz="1111250">
            <a:lnSpc>
              <a:spcPct val="90000"/>
            </a:lnSpc>
            <a:spcBef>
              <a:spcPct val="0"/>
            </a:spcBef>
            <a:spcAft>
              <a:spcPct val="35000"/>
            </a:spcAft>
          </a:pPr>
          <a:r>
            <a:rPr kumimoji="1" lang="en-US" altLang="ja-JP" sz="2500" kern="1200" dirty="0" smtClean="0"/>
            <a:t>Keywords in the commit logs</a:t>
          </a:r>
          <a:endParaRPr kumimoji="1" lang="ja-JP" altLang="en-US" sz="2500" kern="1200" dirty="0"/>
        </a:p>
      </dsp:txBody>
      <dsp:txXfrm>
        <a:off x="232721" y="2606633"/>
        <a:ext cx="2777560" cy="791209"/>
      </dsp:txXfrm>
    </dsp:sp>
    <dsp:sp modelId="{4F3AF77B-9B49-486F-8EEE-64F36610CBB3}">
      <dsp:nvSpPr>
        <dsp:cNvPr id="0" name=""/>
        <dsp:cNvSpPr/>
      </dsp:nvSpPr>
      <dsp:spPr>
        <a:xfrm>
          <a:off x="515200" y="565442"/>
          <a:ext cx="175603" cy="175603"/>
        </a:xfrm>
        <a:prstGeom prst="ellips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1667792E-5FB4-493A-8A86-A43CF26E2CF7}">
      <dsp:nvSpPr>
        <dsp:cNvPr id="0" name=""/>
        <dsp:cNvSpPr/>
      </dsp:nvSpPr>
      <dsp:spPr>
        <a:xfrm>
          <a:off x="638123" y="319598"/>
          <a:ext cx="175603" cy="175603"/>
        </a:xfrm>
        <a:prstGeom prst="ellipse">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90AE119F-ED5A-4084-B125-1B46ED3E87FB}">
      <dsp:nvSpPr>
        <dsp:cNvPr id="0" name=""/>
        <dsp:cNvSpPr/>
      </dsp:nvSpPr>
      <dsp:spPr>
        <a:xfrm>
          <a:off x="933136" y="368766"/>
          <a:ext cx="275948" cy="275948"/>
        </a:xfrm>
        <a:prstGeom prst="ellipse">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E8F991E3-F2F2-4C50-9D99-D4FAB134F68A}">
      <dsp:nvSpPr>
        <dsp:cNvPr id="0" name=""/>
        <dsp:cNvSpPr/>
      </dsp:nvSpPr>
      <dsp:spPr>
        <a:xfrm>
          <a:off x="1178981" y="98337"/>
          <a:ext cx="175603" cy="175603"/>
        </a:xfrm>
        <a:prstGeom prst="ellipse">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A918DB9D-A29F-4211-9435-516CC91BA9CC}">
      <dsp:nvSpPr>
        <dsp:cNvPr id="0" name=""/>
        <dsp:cNvSpPr/>
      </dsp:nvSpPr>
      <dsp:spPr>
        <a:xfrm>
          <a:off x="1498579" y="0"/>
          <a:ext cx="175603" cy="175603"/>
        </a:xfrm>
        <a:prstGeom prst="ellipse">
          <a:avLst/>
        </a:prstGeom>
        <a:gradFill rotWithShape="0">
          <a:gsLst>
            <a:gs pos="0">
              <a:schemeClr val="accent6">
                <a:hueOff val="0"/>
                <a:satOff val="0"/>
                <a:lumOff val="0"/>
                <a:alphaOff val="0"/>
                <a:satMod val="103000"/>
                <a:lumMod val="102000"/>
                <a:tint val="94000"/>
              </a:schemeClr>
            </a:gs>
            <a:gs pos="50000">
              <a:schemeClr val="accent6">
                <a:hueOff val="0"/>
                <a:satOff val="0"/>
                <a:lumOff val="0"/>
                <a:alphaOff val="0"/>
                <a:satMod val="110000"/>
                <a:lumMod val="100000"/>
                <a:shade val="100000"/>
              </a:schemeClr>
            </a:gs>
            <a:gs pos="100000">
              <a:schemeClr val="accent6">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AA251825-A2A3-4470-ABF4-C8E3E6448FD1}">
      <dsp:nvSpPr>
        <dsp:cNvPr id="0" name=""/>
        <dsp:cNvSpPr/>
      </dsp:nvSpPr>
      <dsp:spPr>
        <a:xfrm>
          <a:off x="1891930" y="172091"/>
          <a:ext cx="175603" cy="175603"/>
        </a:xfrm>
        <a:prstGeom prst="ellips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91E71E3C-0CE1-4A71-B29D-2140EFA9BB08}">
      <dsp:nvSpPr>
        <dsp:cNvPr id="0" name=""/>
        <dsp:cNvSpPr/>
      </dsp:nvSpPr>
      <dsp:spPr>
        <a:xfrm>
          <a:off x="2137775" y="295013"/>
          <a:ext cx="275948" cy="275948"/>
        </a:xfrm>
        <a:prstGeom prst="ellipse">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4DDDE8AF-040C-4A62-BBE4-4F7389407754}">
      <dsp:nvSpPr>
        <dsp:cNvPr id="0" name=""/>
        <dsp:cNvSpPr/>
      </dsp:nvSpPr>
      <dsp:spPr>
        <a:xfrm>
          <a:off x="2481958" y="565442"/>
          <a:ext cx="175603" cy="175603"/>
        </a:xfrm>
        <a:prstGeom prst="ellipse">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E0463D68-BF54-4848-93D0-B82EEB4DF095}">
      <dsp:nvSpPr>
        <dsp:cNvPr id="0" name=""/>
        <dsp:cNvSpPr/>
      </dsp:nvSpPr>
      <dsp:spPr>
        <a:xfrm>
          <a:off x="2629464" y="835871"/>
          <a:ext cx="175603" cy="175603"/>
        </a:xfrm>
        <a:prstGeom prst="ellipse">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E13BD3D1-8B2E-40A6-A861-111A35AB2CFF}">
      <dsp:nvSpPr>
        <dsp:cNvPr id="0" name=""/>
        <dsp:cNvSpPr/>
      </dsp:nvSpPr>
      <dsp:spPr>
        <a:xfrm>
          <a:off x="1351072" y="319598"/>
          <a:ext cx="451551" cy="451551"/>
        </a:xfrm>
        <a:prstGeom prst="ellipse">
          <a:avLst/>
        </a:prstGeom>
        <a:gradFill rotWithShape="0">
          <a:gsLst>
            <a:gs pos="0">
              <a:schemeClr val="accent6">
                <a:hueOff val="0"/>
                <a:satOff val="0"/>
                <a:lumOff val="0"/>
                <a:alphaOff val="0"/>
                <a:satMod val="103000"/>
                <a:lumMod val="102000"/>
                <a:tint val="94000"/>
              </a:schemeClr>
            </a:gs>
            <a:gs pos="50000">
              <a:schemeClr val="accent6">
                <a:hueOff val="0"/>
                <a:satOff val="0"/>
                <a:lumOff val="0"/>
                <a:alphaOff val="0"/>
                <a:satMod val="110000"/>
                <a:lumMod val="100000"/>
                <a:shade val="100000"/>
              </a:schemeClr>
            </a:gs>
            <a:gs pos="100000">
              <a:schemeClr val="accent6">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CB7FB4F6-45F7-47A5-AB69-0178C3E8375E}">
      <dsp:nvSpPr>
        <dsp:cNvPr id="0" name=""/>
        <dsp:cNvSpPr/>
      </dsp:nvSpPr>
      <dsp:spPr>
        <a:xfrm>
          <a:off x="392278" y="1253807"/>
          <a:ext cx="175603" cy="175603"/>
        </a:xfrm>
        <a:prstGeom prst="ellips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A5C0DA51-2A18-4464-B7EA-640532CD7CF3}">
      <dsp:nvSpPr>
        <dsp:cNvPr id="0" name=""/>
        <dsp:cNvSpPr/>
      </dsp:nvSpPr>
      <dsp:spPr>
        <a:xfrm>
          <a:off x="539785" y="1475067"/>
          <a:ext cx="275948" cy="275948"/>
        </a:xfrm>
        <a:prstGeom prst="ellipse">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2CC39044-448E-4CDF-8725-B350757AE7F6}">
      <dsp:nvSpPr>
        <dsp:cNvPr id="0" name=""/>
        <dsp:cNvSpPr/>
      </dsp:nvSpPr>
      <dsp:spPr>
        <a:xfrm>
          <a:off x="908552" y="1671743"/>
          <a:ext cx="401379" cy="401379"/>
        </a:xfrm>
        <a:prstGeom prst="ellipse">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2982F589-F6D8-4F5D-A28D-44A024AC421F}">
      <dsp:nvSpPr>
        <dsp:cNvPr id="0" name=""/>
        <dsp:cNvSpPr/>
      </dsp:nvSpPr>
      <dsp:spPr>
        <a:xfrm>
          <a:off x="1424826" y="1991341"/>
          <a:ext cx="175603" cy="175603"/>
        </a:xfrm>
        <a:prstGeom prst="ellipse">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BC28E6CA-9C5A-4414-95F9-31EED8418E5E}">
      <dsp:nvSpPr>
        <dsp:cNvPr id="0" name=""/>
        <dsp:cNvSpPr/>
      </dsp:nvSpPr>
      <dsp:spPr>
        <a:xfrm>
          <a:off x="1523163" y="1671743"/>
          <a:ext cx="275948" cy="275948"/>
        </a:xfrm>
        <a:prstGeom prst="ellipse">
          <a:avLst/>
        </a:prstGeom>
        <a:gradFill rotWithShape="0">
          <a:gsLst>
            <a:gs pos="0">
              <a:schemeClr val="accent6">
                <a:hueOff val="0"/>
                <a:satOff val="0"/>
                <a:lumOff val="0"/>
                <a:alphaOff val="0"/>
                <a:satMod val="103000"/>
                <a:lumMod val="102000"/>
                <a:tint val="94000"/>
              </a:schemeClr>
            </a:gs>
            <a:gs pos="50000">
              <a:schemeClr val="accent6">
                <a:hueOff val="0"/>
                <a:satOff val="0"/>
                <a:lumOff val="0"/>
                <a:alphaOff val="0"/>
                <a:satMod val="110000"/>
                <a:lumMod val="100000"/>
                <a:shade val="100000"/>
              </a:schemeClr>
            </a:gs>
            <a:gs pos="100000">
              <a:schemeClr val="accent6">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619289EA-25D0-47C5-A845-79CAB300B478}">
      <dsp:nvSpPr>
        <dsp:cNvPr id="0" name=""/>
        <dsp:cNvSpPr/>
      </dsp:nvSpPr>
      <dsp:spPr>
        <a:xfrm>
          <a:off x="1769008" y="2015926"/>
          <a:ext cx="175603" cy="175603"/>
        </a:xfrm>
        <a:prstGeom prst="ellips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3AC0BBD0-6EE8-4EB7-91FE-065AEF73C5DC}">
      <dsp:nvSpPr>
        <dsp:cNvPr id="0" name=""/>
        <dsp:cNvSpPr/>
      </dsp:nvSpPr>
      <dsp:spPr>
        <a:xfrm>
          <a:off x="1990268" y="1622574"/>
          <a:ext cx="401379" cy="401379"/>
        </a:xfrm>
        <a:prstGeom prst="ellipse">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00EB077C-304E-4790-AA93-477C1FFCDCC9}">
      <dsp:nvSpPr>
        <dsp:cNvPr id="0" name=""/>
        <dsp:cNvSpPr/>
      </dsp:nvSpPr>
      <dsp:spPr>
        <a:xfrm>
          <a:off x="2531126" y="1524236"/>
          <a:ext cx="275948" cy="275948"/>
        </a:xfrm>
        <a:prstGeom prst="ellipse">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1B30493A-D0EE-4EE6-B6AA-DBD607A81BA5}">
      <dsp:nvSpPr>
        <dsp:cNvPr id="0" name=""/>
        <dsp:cNvSpPr/>
      </dsp:nvSpPr>
      <dsp:spPr>
        <a:xfrm>
          <a:off x="3010282" y="368358"/>
          <a:ext cx="810420" cy="1547180"/>
        </a:xfrm>
        <a:prstGeom prst="chevron">
          <a:avLst>
            <a:gd name="adj" fmla="val 62310"/>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3C2557AE-B6CF-4C5C-A6C9-F86CDE6A1873}">
      <dsp:nvSpPr>
        <dsp:cNvPr id="0" name=""/>
        <dsp:cNvSpPr/>
      </dsp:nvSpPr>
      <dsp:spPr>
        <a:xfrm>
          <a:off x="3673353" y="368358"/>
          <a:ext cx="810420" cy="1547180"/>
        </a:xfrm>
        <a:prstGeom prst="chevron">
          <a:avLst>
            <a:gd name="adj" fmla="val 62310"/>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46F18F58-F109-4C0C-9010-4BDC6FB72520}">
      <dsp:nvSpPr>
        <dsp:cNvPr id="0" name=""/>
        <dsp:cNvSpPr/>
      </dsp:nvSpPr>
      <dsp:spPr>
        <a:xfrm>
          <a:off x="4960930" y="258597"/>
          <a:ext cx="1878701" cy="1878701"/>
        </a:xfrm>
        <a:prstGeom prst="ellipse">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lvl="0" algn="ctr" defTabSz="1289050">
            <a:lnSpc>
              <a:spcPct val="90000"/>
            </a:lnSpc>
            <a:spcBef>
              <a:spcPct val="0"/>
            </a:spcBef>
            <a:spcAft>
              <a:spcPct val="35000"/>
            </a:spcAft>
          </a:pPr>
          <a:r>
            <a:rPr kumimoji="1" lang="en-US" altLang="ja-JP" sz="2900" kern="1200" dirty="0" smtClean="0"/>
            <a:t>Bug fix commits</a:t>
          </a:r>
          <a:endParaRPr kumimoji="1" lang="ja-JP" altLang="en-US" sz="2900" kern="1200" dirty="0"/>
        </a:p>
      </dsp:txBody>
      <dsp:txXfrm>
        <a:off x="5236059" y="533726"/>
        <a:ext cx="1328443" cy="1328443"/>
      </dsp:txXfrm>
    </dsp:sp>
    <dsp:sp modelId="{289A0D18-635B-4373-A38C-C5B79B5277A1}">
      <dsp:nvSpPr>
        <dsp:cNvPr id="0" name=""/>
        <dsp:cNvSpPr/>
      </dsp:nvSpPr>
      <dsp:spPr>
        <a:xfrm>
          <a:off x="4483773" y="2320748"/>
          <a:ext cx="2833015" cy="136297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1750" tIns="31750" rIns="31750" bIns="31750" numCol="1" spcCol="1270" anchor="ctr" anchorCtr="0">
          <a:noAutofit/>
        </a:bodyPr>
        <a:lstStyle/>
        <a:p>
          <a:pPr lvl="0" algn="ctr" defTabSz="1111250">
            <a:lnSpc>
              <a:spcPct val="90000"/>
            </a:lnSpc>
            <a:spcBef>
              <a:spcPct val="0"/>
            </a:spcBef>
            <a:spcAft>
              <a:spcPct val="35000"/>
            </a:spcAft>
          </a:pPr>
          <a:r>
            <a:rPr kumimoji="1" lang="en-US" altLang="ja-JP" sz="2500" kern="1200" dirty="0" smtClean="0"/>
            <a:t>Identifying the bug fix commits</a:t>
          </a:r>
          <a:endParaRPr kumimoji="1" lang="ja-JP" altLang="en-US" sz="2500" kern="1200" dirty="0"/>
        </a:p>
      </dsp:txBody>
      <dsp:txXfrm>
        <a:off x="4483773" y="2320748"/>
        <a:ext cx="2833015" cy="1362979"/>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7176A2C-8CD1-41D7-9220-B8AA0391E7B8}">
      <dsp:nvSpPr>
        <dsp:cNvPr id="0" name=""/>
        <dsp:cNvSpPr/>
      </dsp:nvSpPr>
      <dsp:spPr>
        <a:xfrm>
          <a:off x="-6396086" y="-978321"/>
          <a:ext cx="7613165" cy="7613165"/>
        </a:xfrm>
        <a:prstGeom prst="blockArc">
          <a:avLst>
            <a:gd name="adj1" fmla="val 18900000"/>
            <a:gd name="adj2" fmla="val 2700000"/>
            <a:gd name="adj3" fmla="val 284"/>
          </a:avLst>
        </a:pr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4153E15-5B90-4B1F-BBC7-518FACF29F27}">
      <dsp:nvSpPr>
        <dsp:cNvPr id="0" name=""/>
        <dsp:cNvSpPr/>
      </dsp:nvSpPr>
      <dsp:spPr>
        <a:xfrm>
          <a:off x="531696" y="353419"/>
          <a:ext cx="8694997" cy="707291"/>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1413" tIns="53340" rIns="53340" bIns="53340" numCol="1" spcCol="1270" anchor="ctr" anchorCtr="0">
          <a:noAutofit/>
        </a:bodyPr>
        <a:lstStyle/>
        <a:p>
          <a:pPr lvl="0" algn="l" defTabSz="933450">
            <a:lnSpc>
              <a:spcPct val="90000"/>
            </a:lnSpc>
            <a:spcBef>
              <a:spcPct val="0"/>
            </a:spcBef>
            <a:spcAft>
              <a:spcPct val="35000"/>
            </a:spcAft>
          </a:pPr>
          <a:r>
            <a:rPr kumimoji="1" lang="en-US" altLang="ja-JP" sz="2100" kern="1200" dirty="0" smtClean="0"/>
            <a:t>Functional languages are better than procedural languages</a:t>
          </a:r>
          <a:endParaRPr kumimoji="1" lang="ja-JP" altLang="en-US" sz="2100" kern="1200" dirty="0"/>
        </a:p>
      </dsp:txBody>
      <dsp:txXfrm>
        <a:off x="531696" y="353419"/>
        <a:ext cx="8694997" cy="707291"/>
      </dsp:txXfrm>
    </dsp:sp>
    <dsp:sp modelId="{1EFC6254-6106-4A11-AA99-F3F073D61126}">
      <dsp:nvSpPr>
        <dsp:cNvPr id="0" name=""/>
        <dsp:cNvSpPr/>
      </dsp:nvSpPr>
      <dsp:spPr>
        <a:xfrm>
          <a:off x="89639" y="265008"/>
          <a:ext cx="884114" cy="884114"/>
        </a:xfrm>
        <a:prstGeom prst="ellipse">
          <a:avLst/>
        </a:prstGeom>
        <a:solidFill>
          <a:schemeClr val="lt1">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327A6FA-FE24-43B4-9A21-9FECB3569291}">
      <dsp:nvSpPr>
        <dsp:cNvPr id="0" name=""/>
        <dsp:cNvSpPr/>
      </dsp:nvSpPr>
      <dsp:spPr>
        <a:xfrm>
          <a:off x="1038521" y="1414017"/>
          <a:ext cx="8188172" cy="707291"/>
        </a:xfrm>
        <a:prstGeom prst="rect">
          <a:avLst/>
        </a:prstGeom>
        <a:solidFill>
          <a:schemeClr val="accent5">
            <a:hueOff val="-1838336"/>
            <a:satOff val="-2557"/>
            <a:lumOff val="-98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1413" tIns="53340" rIns="53340" bIns="53340" numCol="1" spcCol="1270" anchor="ctr" anchorCtr="0">
          <a:noAutofit/>
        </a:bodyPr>
        <a:lstStyle/>
        <a:p>
          <a:pPr lvl="0" algn="l" defTabSz="933450">
            <a:lnSpc>
              <a:spcPct val="90000"/>
            </a:lnSpc>
            <a:spcBef>
              <a:spcPct val="0"/>
            </a:spcBef>
            <a:spcAft>
              <a:spcPct val="35000"/>
            </a:spcAft>
          </a:pPr>
          <a:r>
            <a:rPr kumimoji="1" lang="en-US" altLang="ja-JP" sz="2100" kern="1200" dirty="0" smtClean="0"/>
            <a:t>Disallowing implicit type conversion is better than allowing</a:t>
          </a:r>
          <a:endParaRPr kumimoji="1" lang="ja-JP" altLang="en-US" sz="2100" kern="1200" dirty="0"/>
        </a:p>
      </dsp:txBody>
      <dsp:txXfrm>
        <a:off x="1038521" y="1414017"/>
        <a:ext cx="8188172" cy="707291"/>
      </dsp:txXfrm>
    </dsp:sp>
    <dsp:sp modelId="{7CEBFA75-0DA1-413D-AC42-299610736954}">
      <dsp:nvSpPr>
        <dsp:cNvPr id="0" name=""/>
        <dsp:cNvSpPr/>
      </dsp:nvSpPr>
      <dsp:spPr>
        <a:xfrm>
          <a:off x="596464" y="1325605"/>
          <a:ext cx="884114" cy="884114"/>
        </a:xfrm>
        <a:prstGeom prst="ellipse">
          <a:avLst/>
        </a:prstGeom>
        <a:solidFill>
          <a:schemeClr val="lt1">
            <a:hueOff val="0"/>
            <a:satOff val="0"/>
            <a:lumOff val="0"/>
            <a:alphaOff val="0"/>
          </a:schemeClr>
        </a:solidFill>
        <a:ln w="12700" cap="flat" cmpd="sng" algn="ctr">
          <a:solidFill>
            <a:schemeClr val="accent5">
              <a:hueOff val="-1838336"/>
              <a:satOff val="-2557"/>
              <a:lumOff val="-981"/>
              <a:alphaOff val="0"/>
            </a:schemeClr>
          </a:solidFill>
          <a:prstDash val="solid"/>
          <a:miter lim="800000"/>
        </a:ln>
        <a:effectLst/>
      </dsp:spPr>
      <dsp:style>
        <a:lnRef idx="2">
          <a:scrgbClr r="0" g="0" b="0"/>
        </a:lnRef>
        <a:fillRef idx="1">
          <a:scrgbClr r="0" g="0" b="0"/>
        </a:fillRef>
        <a:effectRef idx="0">
          <a:scrgbClr r="0" g="0" b="0"/>
        </a:effectRef>
        <a:fontRef idx="minor"/>
      </dsp:style>
    </dsp:sp>
    <dsp:sp modelId="{01140725-8C16-45F1-AA8B-FAFD9525CD82}">
      <dsp:nvSpPr>
        <dsp:cNvPr id="0" name=""/>
        <dsp:cNvSpPr/>
      </dsp:nvSpPr>
      <dsp:spPr>
        <a:xfrm>
          <a:off x="1194075" y="2474615"/>
          <a:ext cx="8032618" cy="707291"/>
        </a:xfrm>
        <a:prstGeom prst="rect">
          <a:avLst/>
        </a:prstGeom>
        <a:solidFill>
          <a:schemeClr val="accent5">
            <a:hueOff val="-3676672"/>
            <a:satOff val="-5114"/>
            <a:lumOff val="-196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1413" tIns="53340" rIns="53340" bIns="53340" numCol="1" spcCol="1270" anchor="ctr" anchorCtr="0">
          <a:noAutofit/>
        </a:bodyPr>
        <a:lstStyle/>
        <a:p>
          <a:pPr lvl="0" algn="l" defTabSz="933450">
            <a:lnSpc>
              <a:spcPct val="90000"/>
            </a:lnSpc>
            <a:spcBef>
              <a:spcPct val="0"/>
            </a:spcBef>
            <a:spcAft>
              <a:spcPct val="35000"/>
            </a:spcAft>
          </a:pPr>
          <a:r>
            <a:rPr kumimoji="1" lang="en-US" altLang="ja-JP" sz="2100" kern="1200" dirty="0" smtClean="0"/>
            <a:t>Static typing is better than dynamic typing</a:t>
          </a:r>
          <a:endParaRPr kumimoji="1" lang="ja-JP" altLang="en-US" sz="2100" kern="1200" dirty="0"/>
        </a:p>
      </dsp:txBody>
      <dsp:txXfrm>
        <a:off x="1194075" y="2474615"/>
        <a:ext cx="8032618" cy="707291"/>
      </dsp:txXfrm>
    </dsp:sp>
    <dsp:sp modelId="{57FB4315-8C1B-47B1-8658-60D0F7078A86}">
      <dsp:nvSpPr>
        <dsp:cNvPr id="0" name=""/>
        <dsp:cNvSpPr/>
      </dsp:nvSpPr>
      <dsp:spPr>
        <a:xfrm>
          <a:off x="752018" y="2386203"/>
          <a:ext cx="884114" cy="884114"/>
        </a:xfrm>
        <a:prstGeom prst="ellipse">
          <a:avLst/>
        </a:prstGeom>
        <a:solidFill>
          <a:schemeClr val="lt1">
            <a:hueOff val="0"/>
            <a:satOff val="0"/>
            <a:lumOff val="0"/>
            <a:alphaOff val="0"/>
          </a:schemeClr>
        </a:solidFill>
        <a:ln w="12700" cap="flat" cmpd="sng" algn="ctr">
          <a:solidFill>
            <a:schemeClr val="accent5">
              <a:hueOff val="-3676672"/>
              <a:satOff val="-5114"/>
              <a:lumOff val="-1961"/>
              <a:alphaOff val="0"/>
            </a:schemeClr>
          </a:solidFill>
          <a:prstDash val="solid"/>
          <a:miter lim="800000"/>
        </a:ln>
        <a:effectLst/>
      </dsp:spPr>
      <dsp:style>
        <a:lnRef idx="2">
          <a:scrgbClr r="0" g="0" b="0"/>
        </a:lnRef>
        <a:fillRef idx="1">
          <a:scrgbClr r="0" g="0" b="0"/>
        </a:fillRef>
        <a:effectRef idx="0">
          <a:scrgbClr r="0" g="0" b="0"/>
        </a:effectRef>
        <a:fontRef idx="minor"/>
      </dsp:style>
    </dsp:sp>
    <dsp:sp modelId="{3E6407A8-A347-41B7-B814-75DA2A193B78}">
      <dsp:nvSpPr>
        <dsp:cNvPr id="0" name=""/>
        <dsp:cNvSpPr/>
      </dsp:nvSpPr>
      <dsp:spPr>
        <a:xfrm>
          <a:off x="1038521" y="3535213"/>
          <a:ext cx="8188172" cy="707291"/>
        </a:xfrm>
        <a:prstGeom prst="rect">
          <a:avLst/>
        </a:prstGeom>
        <a:solidFill>
          <a:schemeClr val="accent5">
            <a:hueOff val="-5515009"/>
            <a:satOff val="-7671"/>
            <a:lumOff val="-294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1413" tIns="53340" rIns="53340" bIns="53340" numCol="1" spcCol="1270" anchor="ctr" anchorCtr="0">
          <a:noAutofit/>
        </a:bodyPr>
        <a:lstStyle/>
        <a:p>
          <a:pPr lvl="0" algn="l" defTabSz="933450">
            <a:lnSpc>
              <a:spcPct val="90000"/>
            </a:lnSpc>
            <a:spcBef>
              <a:spcPct val="0"/>
            </a:spcBef>
            <a:spcAft>
              <a:spcPct val="35000"/>
            </a:spcAft>
          </a:pPr>
          <a:r>
            <a:rPr kumimoji="1" lang="en-US" altLang="ja-JP" sz="2100" kern="1200" dirty="0" smtClean="0"/>
            <a:t>Managed memory usage is better than unmanaged</a:t>
          </a:r>
          <a:endParaRPr kumimoji="1" lang="ja-JP" altLang="en-US" sz="2100" kern="1200" dirty="0"/>
        </a:p>
      </dsp:txBody>
      <dsp:txXfrm>
        <a:off x="1038521" y="3535213"/>
        <a:ext cx="8188172" cy="707291"/>
      </dsp:txXfrm>
    </dsp:sp>
    <dsp:sp modelId="{9B6C523F-6798-4124-9A65-C19C549C7298}">
      <dsp:nvSpPr>
        <dsp:cNvPr id="0" name=""/>
        <dsp:cNvSpPr/>
      </dsp:nvSpPr>
      <dsp:spPr>
        <a:xfrm>
          <a:off x="596464" y="3446801"/>
          <a:ext cx="884114" cy="884114"/>
        </a:xfrm>
        <a:prstGeom prst="ellipse">
          <a:avLst/>
        </a:prstGeom>
        <a:solidFill>
          <a:schemeClr val="lt1">
            <a:hueOff val="0"/>
            <a:satOff val="0"/>
            <a:lumOff val="0"/>
            <a:alphaOff val="0"/>
          </a:schemeClr>
        </a:solidFill>
        <a:ln w="12700" cap="flat" cmpd="sng" algn="ctr">
          <a:solidFill>
            <a:schemeClr val="accent5">
              <a:hueOff val="-5515009"/>
              <a:satOff val="-7671"/>
              <a:lumOff val="-2942"/>
              <a:alphaOff val="0"/>
            </a:schemeClr>
          </a:solidFill>
          <a:prstDash val="solid"/>
          <a:miter lim="800000"/>
        </a:ln>
        <a:effectLst/>
      </dsp:spPr>
      <dsp:style>
        <a:lnRef idx="2">
          <a:scrgbClr r="0" g="0" b="0"/>
        </a:lnRef>
        <a:fillRef idx="1">
          <a:scrgbClr r="0" g="0" b="0"/>
        </a:fillRef>
        <a:effectRef idx="0">
          <a:scrgbClr r="0" g="0" b="0"/>
        </a:effectRef>
        <a:fontRef idx="minor"/>
      </dsp:style>
    </dsp:sp>
    <dsp:sp modelId="{94C2AAA8-0090-48CD-80E3-F2505F31B3C1}">
      <dsp:nvSpPr>
        <dsp:cNvPr id="0" name=""/>
        <dsp:cNvSpPr/>
      </dsp:nvSpPr>
      <dsp:spPr>
        <a:xfrm>
          <a:off x="531696" y="4595810"/>
          <a:ext cx="8694997" cy="707291"/>
        </a:xfrm>
        <a:prstGeom prst="rect">
          <a:avLst/>
        </a:prstGeom>
        <a:solidFill>
          <a:schemeClr val="accent5">
            <a:hueOff val="-7353344"/>
            <a:satOff val="-10228"/>
            <a:lumOff val="-392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1413" tIns="53340" rIns="53340" bIns="53340" numCol="1" spcCol="1270" anchor="ctr" anchorCtr="0">
          <a:noAutofit/>
        </a:bodyPr>
        <a:lstStyle/>
        <a:p>
          <a:pPr lvl="0" algn="l" defTabSz="933450">
            <a:lnSpc>
              <a:spcPct val="90000"/>
            </a:lnSpc>
            <a:spcBef>
              <a:spcPct val="0"/>
            </a:spcBef>
            <a:spcAft>
              <a:spcPct val="35000"/>
            </a:spcAft>
          </a:pPr>
          <a:r>
            <a:rPr kumimoji="1" lang="en-US" altLang="ja-JP" sz="2100" kern="1200" dirty="0" smtClean="0"/>
            <a:t>Languages are more related to individual bug categories than bugs overall</a:t>
          </a:r>
          <a:endParaRPr kumimoji="1" lang="ja-JP" altLang="en-US" sz="2100" kern="1200" dirty="0"/>
        </a:p>
      </dsp:txBody>
      <dsp:txXfrm>
        <a:off x="531696" y="4595810"/>
        <a:ext cx="8694997" cy="707291"/>
      </dsp:txXfrm>
    </dsp:sp>
    <dsp:sp modelId="{64E9BE6D-F18A-47B3-B6D4-E20511E89877}">
      <dsp:nvSpPr>
        <dsp:cNvPr id="0" name=""/>
        <dsp:cNvSpPr/>
      </dsp:nvSpPr>
      <dsp:spPr>
        <a:xfrm>
          <a:off x="89639" y="4507399"/>
          <a:ext cx="884114" cy="884114"/>
        </a:xfrm>
        <a:prstGeom prst="ellipse">
          <a:avLst/>
        </a:prstGeom>
        <a:solidFill>
          <a:schemeClr val="lt1">
            <a:hueOff val="0"/>
            <a:satOff val="0"/>
            <a:lumOff val="0"/>
            <a:alphaOff val="0"/>
          </a:schemeClr>
        </a:solidFill>
        <a:ln w="12700" cap="flat" cmpd="sng" algn="ctr">
          <a:solidFill>
            <a:schemeClr val="accent5">
              <a:hueOff val="-7353344"/>
              <a:satOff val="-10228"/>
              <a:lumOff val="-3922"/>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9/layout/CircleArrowProcess">
  <dgm:title val=""/>
  <dgm:desc val=""/>
  <dgm:catLst>
    <dgm:cat type="process" pri="16500"/>
    <dgm:cat type="cycle" pri="160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7"/>
      <dgm:chPref val="7"/>
      <dgm:dir/>
      <dgm:animLvl val="lvl"/>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1.5999"/>
            </dgm:alg>
            <dgm:constrLst>
              <dgm:constr type="primFontSz" for="des" forName="Child1" val="65"/>
              <dgm:constr type="primFontSz" for="des" forName="Parent1" val="65"/>
              <dgm:constr type="primFontSz" for="des" forName="Child1" refType="primFontSz" refFor="des" refForName="Parent1" op="lte"/>
              <dgm:constr type="l" for="ch" forName="Child1" refType="w" fact="0.625"/>
              <dgm:constr type="t" for="ch" forName="Child1" refType="h" fact="0.2981"/>
              <dgm:constr type="w" for="ch" forName="Child1" refType="w" fact="0.375"/>
              <dgm:constr type="h" for="ch" forName="Child1" refType="h" fact="0.4001"/>
              <dgm:constr type="l" for="ch" forName="Accent1" refType="w" fact="0"/>
              <dgm:constr type="t" for="ch" forName="Accent1" refType="h" fact="0"/>
              <dgm:constr type="w" for="ch" forName="Accent1" refType="w" fact="0.6249"/>
              <dgm:constr type="h" for="ch" forName="Accent1" refType="h"/>
              <dgm:constr type="l" for="ch" forName="Parent1" refType="w" fact="0.138"/>
              <dgm:constr type="t" for="ch" forName="Parent1" refType="h" fact="0.362"/>
              <dgm:constr type="w" for="ch" forName="Parent1" refType="w" fact="0.3487"/>
              <dgm:constr type="h" for="ch" forName="Parent1" refType="h" fact="0.2789"/>
            </dgm:constrLst>
          </dgm:if>
          <dgm:if name="Name5" axis="ch" ptType="node" func="cnt" op="equ" val="2">
            <dgm:alg type="composite">
              <dgm:param type="ar" val="1.2026"/>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Accent1" refType="w" fact="0.1144"/>
              <dgm:constr type="t" for="ch" forName="Accent1" refType="h" fact="0"/>
              <dgm:constr type="w" for="ch" forName="Accent1" refType="w" fact="0.5542"/>
              <dgm:constr type="h" for="ch" forName="Accent1" refType="h" fact="0.6665"/>
              <dgm:constr type="l" for="ch" forName="Parent1" refType="w" fact="0.2368"/>
              <dgm:constr type="t" for="ch" forName="Parent1" refType="h" fact="0.2413"/>
              <dgm:constr type="w" for="ch" forName="Parent1" refType="w" fact="0.3092"/>
              <dgm:constr type="h" for="ch" forName="Parent1" refType="h" fact="0.1859"/>
              <dgm:constr type="l" for="ch" forName="Parent2" refType="w" fact="0.0822"/>
              <dgm:constr type="t" for="ch" forName="Parent2" refType="h" fact="0.625"/>
              <dgm:constr type="w" for="ch" forName="Parent2" refType="w" fact="0.3092"/>
              <dgm:constr type="h" for="ch" forName="Parent2" refType="h" fact="0.1859"/>
              <dgm:constr type="l" for="ch" forName="Child1" refType="w" fact="0.6678"/>
              <dgm:constr type="t" for="ch" forName="Child1" refType="h" fact="0.1978"/>
              <dgm:constr type="w" for="ch" forName="Child1" refType="w" fact="0.3322"/>
              <dgm:constr type="h" for="ch" forName="Child1" refType="h" fact="0.265"/>
              <dgm:constr type="l" for="ch" forName="Child2" refType="w" fact="0.5164"/>
              <dgm:constr type="t" for="ch" forName="Child2" refType="h" fact="0.5855"/>
              <dgm:constr type="w" for="ch" forName="Child2" refType="w" fact="0.3322"/>
              <dgm:constr type="h" for="ch" forName="Child2" refType="h" fact="0.265"/>
              <dgm:constr type="l" for="ch" forName="Accent2" refType="w" fact="0"/>
              <dgm:constr type="t" for="ch" forName="Accent2" refType="h" fact="0.4272"/>
              <dgm:constr type="w" for="ch" forName="Accent2" refType="w" fact="0.4761"/>
              <dgm:constr type="h" for="ch" forName="Accent2" refType="h" fact="0.5728"/>
            </dgm:constrLst>
          </dgm:if>
          <dgm:if name="Name6" axis="ch" ptType="node" func="cnt" op="equ" val="3">
            <dgm:alg type="composite">
              <dgm:param type="ar" val="0.9039"/>
            </dgm:alg>
            <dgm:shape xmlns:r="http://schemas.openxmlformats.org/officeDocument/2006/relationships" r:blip="">
              <dgm:adjLst/>
            </dgm:shape>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Accent1" refType="w" fact="0.1479"/>
              <dgm:constr type="t" for="ch" forName="Accent1" refType="h" fact="0"/>
              <dgm:constr type="w" for="ch" forName="Accent1" refType="w" fact="0.5325"/>
              <dgm:constr type="h" for="ch" forName="Accent1" refType="h" fact="0.4814"/>
              <dgm:constr type="l" for="ch" forName="Accent2" refType="w" fact="0"/>
              <dgm:constr type="t" for="ch" forName="Accent2" refType="h" fact="0.2766"/>
              <dgm:constr type="w" for="ch" forName="Accent2" refType="w" fact="0.5325"/>
              <dgm:constr type="h" for="ch" forName="Accent2" refType="h" fact="0.4814"/>
              <dgm:constr type="l" for="ch" forName="Parent1" refType="w" fact="0.2656"/>
              <dgm:constr type="t" for="ch" forName="Parent1" refType="h" fact="0.1738"/>
              <dgm:constr type="w" for="ch" forName="Parent1" refType="w" fact="0.2959"/>
              <dgm:constr type="h" for="ch" forName="Parent1" refType="h" fact="0.1337"/>
              <dgm:constr type="l" for="ch" forName="Accent3" refType="w" fact="0.1858"/>
              <dgm:constr type="t" for="ch" forName="Accent3" refType="h" fact="0.5863"/>
              <dgm:constr type="w" for="ch" forName="Accent3" refType="w" fact="0.4575"/>
              <dgm:constr type="h" for="ch" forName="Accent3" refType="h" fact="0.4137"/>
              <dgm:constr type="l" for="ch" forName="Parent2" refType="w" fact="0.1183"/>
              <dgm:constr type="t" for="ch" forName="Parent2" refType="h" fact="0.452"/>
              <dgm:constr type="w" for="ch" forName="Parent2" refType="w" fact="0.2959"/>
              <dgm:constr type="h" for="ch" forName="Parent2" refType="h" fact="0.1337"/>
              <dgm:constr type="l" for="ch" forName="Parent3" refType="w" fact="0.2663"/>
              <dgm:constr type="t" for="ch" forName="Parent3" refType="h" fact="0.7306"/>
              <dgm:constr type="w" for="ch" forName="Parent3" refType="w" fact="0.2959"/>
              <dgm:constr type="h" for="ch" forName="Parent3" refType="h" fact="0.1337"/>
              <dgm:constr type="l" for="ch" forName="Child2" refType="w" fact="0.5325"/>
              <dgm:constr type="t" for="ch" forName="Child2" refType="h" fact="0.4217"/>
              <dgm:constr type="w" for="ch" forName="Child2" refType="w" fact="0.3195"/>
              <dgm:constr type="h" for="ch" forName="Child2" refType="h" fact="0.1926"/>
              <dgm:constr type="l" for="ch" forName="Child1" refType="w" fact="0.6805"/>
              <dgm:constr type="t" for="ch" forName="Child1" refType="h" fact="0.1435"/>
              <dgm:constr type="w" for="ch" forName="Child1" refType="w" fact="0.3195"/>
              <dgm:constr type="h" for="ch" forName="Child1" refType="h" fact="0.1926"/>
              <dgm:constr type="l" for="ch" forName="Child3" refType="w" fact="0.6805"/>
              <dgm:constr type="t" for="ch" forName="Child3" refType="h" fact="0.6998"/>
              <dgm:constr type="w" for="ch" forName="Child3" refType="w" fact="0.3195"/>
              <dgm:constr type="h" for="ch" forName="Child3" refType="h" fact="0.1926"/>
            </dgm:constrLst>
          </dgm:if>
          <dgm:if name="Name7" axis="ch" ptType="node" func="cnt" op="equ" val="4">
            <dgm:alg type="composite">
              <dgm:param type="ar" val="0.707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1" refType="w" fact="0.1481"/>
              <dgm:constr type="t" for="ch" forName="Accent1" refType="h" fact="0"/>
              <dgm:constr type="w" for="ch" forName="Accent1" refType="w" fact="0.5331"/>
              <dgm:constr type="h" for="ch" forName="Accent1" refType="h" fact="0.3771"/>
              <dgm:constr type="l" for="ch" forName="Accent2" refType="w" fact="0"/>
              <dgm:constr type="t" for="ch" forName="Accent2" refType="h" fact="0.2167"/>
              <dgm:constr type="w" for="ch" forName="Accent2" refType="w" fact="0.5331"/>
              <dgm:constr type="h" for="ch" forName="Accent2" refType="h" fact="0.3771"/>
              <dgm:constr type="l" for="ch" forName="Accent3" refType="w" fact="0.1481"/>
              <dgm:constr type="t" for="ch" forName="Accent3" refType="h" fact="0.4342"/>
              <dgm:constr type="w" for="ch" forName="Accent3" refType="w" fact="0.5331"/>
              <dgm:constr type="h" for="ch" forName="Accent3" refType="h" fact="0.3771"/>
              <dgm:constr type="l" for="ch" forName="Parent1" refType="w" fact="0.2658"/>
              <dgm:constr type="t" for="ch" forName="Parent1" refType="h" fact="0.1365"/>
              <dgm:constr type="w" for="ch" forName="Parent1" refType="w" fact="0.2975"/>
              <dgm:constr type="h" for="ch" forName="Parent1" refType="h" fact="0.1052"/>
              <dgm:constr type="l" for="ch" forName="Parent2" refType="w" fact="0.1171"/>
              <dgm:constr type="t" for="ch" forName="Parent2" refType="h" fact="0.3536"/>
              <dgm:constr type="w" for="ch" forName="Parent2" refType="w" fact="0.2975"/>
              <dgm:constr type="h" for="ch" forName="Parent2" refType="h" fact="0.1052"/>
              <dgm:constr type="l" for="ch" forName="Parent3" refType="w" fact="0.2658"/>
              <dgm:constr type="t" for="ch" forName="Parent3" refType="h" fact="0.5707"/>
              <dgm:constr type="w" for="ch" forName="Parent3" refType="w" fact="0.2975"/>
              <dgm:constr type="h" for="ch" forName="Parent3" refType="h" fact="0.1052"/>
              <dgm:constr type="l" for="ch" forName="Parent4" refType="w" fact="0.1171"/>
              <dgm:constr type="t" for="ch" forName="Parent4" refType="h" fact="0.7878"/>
              <dgm:constr type="w" for="ch" forName="Parent4" refType="w" fact="0.2975"/>
              <dgm:constr type="h" for="ch" forName="Parent4" refType="h" fact="0.1052"/>
              <dgm:constr type="l" for="ch" forName="Child1" refType="w" fact="0.6804"/>
              <dgm:constr type="t" for="ch" forName="Child1" refType="h" fact="0.1119"/>
              <dgm:constr type="w" for="ch" forName="Child1" refType="w" fact="0.3196"/>
              <dgm:constr type="h" for="ch" forName="Child1" refType="h" fact="0.15"/>
              <dgm:constr type="l" for="ch" forName="Child2" refType="w" fact="0.5348"/>
              <dgm:constr type="t" for="ch" forName="Child2" refType="h" fact="0.3312"/>
              <dgm:constr type="w" for="ch" forName="Child2" refType="w" fact="0.3196"/>
              <dgm:constr type="h" for="ch" forName="Child2" refType="h" fact="0.15"/>
              <dgm:constr type="l" for="ch" forName="Child3" refType="w" fact="0.6804"/>
              <dgm:constr type="t" for="ch" forName="Child3" refType="h" fact="0.5461"/>
              <dgm:constr type="w" for="ch" forName="Child3" refType="w" fact="0.3196"/>
              <dgm:constr type="h" for="ch" forName="Child3" refType="h" fact="0.15"/>
              <dgm:constr type="l" for="ch" forName="Child4" refType="w" fact="0.5348"/>
              <dgm:constr type="t" for="ch" forName="Child4" refType="h" fact="0.7632"/>
              <dgm:constr type="w" for="ch" forName="Child4" refType="w" fact="0.3196"/>
              <dgm:constr type="h" for="ch" forName="Child4" refType="h" fact="0.15"/>
              <dgm:constr type="l" for="ch" forName="Accent4" refType="w" fact="0.038"/>
              <dgm:constr type="t" for="ch" forName="Accent4" refType="h" fact="0.6759"/>
              <dgm:constr type="w" for="ch" forName="Accent4" refType="w" fact="0.458"/>
              <dgm:constr type="h" for="ch" forName="Accent4" refType="h" fact="0.3241"/>
            </dgm:constrLst>
          </dgm:if>
          <dgm:if name="Name8" axis="ch" ptType="node" func="cnt" op="equ" val="5">
            <dgm:alg type="composite">
              <dgm:param type="ar" val="0.581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1" refType="w" fact="0.1481"/>
              <dgm:constr type="t" for="ch" forName="Accent1" refType="h" fact="0"/>
              <dgm:constr type="w" for="ch" forName="Accent1" refType="w" fact="0.5331"/>
              <dgm:constr type="h" for="ch" forName="Accent1" refType="h" fact="0.3098"/>
              <dgm:constr type="l" for="ch" forName="Accent2" refType="w" fact="0"/>
              <dgm:constr type="t" for="ch" forName="Accent2" refType="h" fact="0.178"/>
              <dgm:constr type="w" for="ch" forName="Accent2" refType="w" fact="0.5331"/>
              <dgm:constr type="h" for="ch" forName="Accent2" refType="h" fact="0.3098"/>
              <dgm:constr type="l" for="ch" forName="Accent3" refType="w" fact="0.1481"/>
              <dgm:constr type="t" for="ch" forName="Accent3" refType="h" fact="0.3568"/>
              <dgm:constr type="w" for="ch" forName="Accent3" refType="w" fact="0.5331"/>
              <dgm:constr type="h" for="ch" forName="Accent3" refType="h" fact="0.3098"/>
              <dgm:constr type="l" for="ch" forName="Accent4" refType="w" fact="0"/>
              <dgm:constr type="t" for="ch" forName="Accent4" refType="h" fact="0.5351"/>
              <dgm:constr type="w" for="ch" forName="Accent4" refType="w" fact="0.5331"/>
              <dgm:constr type="h" for="ch" forName="Accent4" refType="h" fact="0.3098"/>
              <dgm:constr type="l" for="ch" forName="Accent5" refType="w" fact="0.186"/>
              <dgm:constr type="t" for="ch" forName="Accent5" refType="h" fact="0.7337"/>
              <dgm:constr type="w" for="ch" forName="Accent5" refType="w" fact="0.458"/>
              <dgm:constr type="h" for="ch" forName="Accent5" refType="h" fact="0.2663"/>
              <dgm:constr type="l" for="ch" forName="Parent1" refType="w" fact="0.2658"/>
              <dgm:constr type="t" for="ch" forName="Parent1" refType="h" fact="0.1122"/>
              <dgm:constr type="w" for="ch" forName="Parent1" refType="w" fact="0.2975"/>
              <dgm:constr type="h" for="ch" forName="Parent1" refType="h" fact="0.0864"/>
              <dgm:constr type="l" for="ch" forName="Parent2" refType="w" fact="0.1171"/>
              <dgm:constr type="t" for="ch" forName="Parent2" refType="h" fact="0.2906"/>
              <dgm:constr type="w" for="ch" forName="Parent2" refType="w" fact="0.2975"/>
              <dgm:constr type="h" for="ch" forName="Parent2" refType="h" fact="0.0864"/>
              <dgm:constr type="l" for="ch" forName="Parent3" refType="w" fact="0.2658"/>
              <dgm:constr type="t" for="ch" forName="Parent3" refType="h" fact="0.4689"/>
              <dgm:constr type="w" for="ch" forName="Parent3" refType="w" fact="0.2975"/>
              <dgm:constr type="h" for="ch" forName="Parent3" refType="h" fact="0.0864"/>
              <dgm:constr type="l" for="ch" forName="Parent4" refType="w" fact="0.1171"/>
              <dgm:constr type="t" for="ch" forName="Parent4" refType="h" fact="0.6473"/>
              <dgm:constr type="w" for="ch" forName="Parent4" refType="w" fact="0.2975"/>
              <dgm:constr type="h" for="ch" forName="Parent4" refType="h" fact="0.0864"/>
              <dgm:constr type="l" for="ch" forName="Parent5" refType="w" fact="0.2658"/>
              <dgm:constr type="t" for="ch" forName="Parent5" refType="h" fact="0.8257"/>
              <dgm:constr type="w" for="ch" forName="Parent5" refType="w" fact="0.2975"/>
              <dgm:constr type="h" for="ch" forName="Parent5" refType="h" fact="0.0864"/>
              <dgm:constr type="l" for="ch" forName="Child1" refType="w" fact="0.6804"/>
              <dgm:constr type="t" for="ch" forName="Child1" refType="h" fact="0.0919"/>
              <dgm:constr type="w" for="ch" forName="Child1" refType="w" fact="0.3196"/>
              <dgm:constr type="h" for="ch" forName="Child1" refType="h" fact="0.1232"/>
              <dgm:constr type="l" for="ch" forName="Child2" refType="w" fact="0.5348"/>
              <dgm:constr type="t" for="ch" forName="Child2" refType="h" fact="0.2722"/>
              <dgm:constr type="w" for="ch" forName="Child2" refType="w" fact="0.3196"/>
              <dgm:constr type="h" for="ch" forName="Child2" refType="h" fact="0.1232"/>
              <dgm:constr type="l" for="ch" forName="Child3" refType="w" fact="0.6804"/>
              <dgm:constr type="t" for="ch" forName="Child3" refType="h" fact="0.4487"/>
              <dgm:constr type="w" for="ch" forName="Child3" refType="w" fact="0.3196"/>
              <dgm:constr type="h" for="ch" forName="Child3" refType="h" fact="0.1232"/>
              <dgm:constr type="l" for="ch" forName="Child4" refType="w" fact="0.5348"/>
              <dgm:constr type="t" for="ch" forName="Child4" refType="h" fact="0.6271"/>
              <dgm:constr type="w" for="ch" forName="Child4" refType="w" fact="0.3196"/>
              <dgm:constr type="h" for="ch" forName="Child4" refType="h" fact="0.1232"/>
              <dgm:constr type="l" for="ch" forName="Child5" refType="w" fact="0.6804"/>
              <dgm:constr type="t" for="ch" forName="Child5" refType="h" fact="0.8073"/>
              <dgm:constr type="w" for="ch" forName="Child5" refType="w" fact="0.3196"/>
              <dgm:constr type="h" for="ch" forName="Child5" refType="h" fact="0.1232"/>
            </dgm:constrLst>
          </dgm:if>
          <dgm:if name="Name9" axis="ch" ptType="node" func="cnt" op="equ" val="6">
            <dgm:alg type="composite">
              <dgm:param type="ar" val="0.493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Accent1" refType="w" fact="0.1481"/>
              <dgm:constr type="t" for="ch" forName="Accent1" refType="h" fact="0"/>
              <dgm:constr type="w" for="ch" forName="Accent1" refType="w" fact="0.5331"/>
              <dgm:constr type="h" for="ch" forName="Accent1" refType="h" fact="0.2629"/>
              <dgm:constr type="l" for="ch" forName="Accent2" refType="w" fact="0"/>
              <dgm:constr type="t" for="ch" forName="Accent2" refType="h" fact="0.1511"/>
              <dgm:constr type="w" for="ch" forName="Accent2" refType="w" fact="0.5331"/>
              <dgm:constr type="h" for="ch" forName="Accent2" refType="h" fact="0.2629"/>
              <dgm:constr type="l" for="ch" forName="Accent3" refType="w" fact="0.1481"/>
              <dgm:constr type="t" for="ch" forName="Accent3" refType="h" fact="0.3027"/>
              <dgm:constr type="w" for="ch" forName="Accent3" refType="w" fact="0.5331"/>
              <dgm:constr type="h" for="ch" forName="Accent3" refType="h" fact="0.2629"/>
              <dgm:constr type="l" for="ch" forName="Accent4" refType="w" fact="0"/>
              <dgm:constr type="t" for="ch" forName="Accent4" refType="h" fact="0.4541"/>
              <dgm:constr type="w" for="ch" forName="Accent4" refType="w" fact="0.5331"/>
              <dgm:constr type="h" for="ch" forName="Accent4" refType="h" fact="0.2629"/>
              <dgm:constr type="l" for="ch" forName="Parent1" refType="w" fact="0.2658"/>
              <dgm:constr type="t" for="ch" forName="Parent1" refType="h" fact="0.0952"/>
              <dgm:constr type="w" for="ch" forName="Parent1" refType="w" fact="0.2975"/>
              <dgm:constr type="h" for="ch" forName="Parent1" refType="h" fact="0.0733"/>
              <dgm:constr type="l" for="ch" forName="Parent2" refType="w" fact="0.1171"/>
              <dgm:constr type="t" for="ch" forName="Parent2" refType="h" fact="0.2466"/>
              <dgm:constr type="w" for="ch" forName="Parent2" refType="w" fact="0.2975"/>
              <dgm:constr type="h" for="ch" forName="Parent2" refType="h" fact="0.0733"/>
              <dgm:constr type="l" for="ch" forName="Parent3" refType="w" fact="0.2658"/>
              <dgm:constr type="t" for="ch" forName="Parent3" refType="h" fact="0.3979"/>
              <dgm:constr type="w" for="ch" forName="Parent3" refType="w" fact="0.2975"/>
              <dgm:constr type="h" for="ch" forName="Parent3" refType="h" fact="0.0733"/>
              <dgm:constr type="l" for="ch" forName="Parent4" refType="w" fact="0.1171"/>
              <dgm:constr type="t" for="ch" forName="Parent4" refType="h" fact="0.5493"/>
              <dgm:constr type="w" for="ch" forName="Parent4" refType="w" fact="0.2975"/>
              <dgm:constr type="h" for="ch" forName="Parent4" refType="h" fact="0.0733"/>
              <dgm:constr type="l" for="ch" forName="Child1" refType="w" fact="0.6804"/>
              <dgm:constr type="t" for="ch" forName="Child1" refType="h" fact="0.078"/>
              <dgm:constr type="w" for="ch" forName="Child1" refType="w" fact="0.3196"/>
              <dgm:constr type="h" for="ch" forName="Child1" refType="h" fact="0.1046"/>
              <dgm:constr type="l" for="ch" forName="Child2" refType="w" fact="0.5348"/>
              <dgm:constr type="t" for="ch" forName="Child2" refType="h" fact="0.231"/>
              <dgm:constr type="w" for="ch" forName="Child2" refType="w" fact="0.3196"/>
              <dgm:constr type="h" for="ch" forName="Child2" refType="h" fact="0.1046"/>
              <dgm:constr type="l" for="ch" forName="Child3" refType="w" fact="0.6804"/>
              <dgm:constr type="t" for="ch" forName="Child3" refType="h" fact="0.3808"/>
              <dgm:constr type="w" for="ch" forName="Child3" refType="w" fact="0.3196"/>
              <dgm:constr type="h" for="ch" forName="Child3" refType="h" fact="0.1046"/>
              <dgm:constr type="l" for="ch" forName="Child4" refType="w" fact="0.5348"/>
              <dgm:constr type="t" for="ch" forName="Child4" refType="h" fact="0.5322"/>
              <dgm:constr type="w" for="ch" forName="Child4" refType="w" fact="0.3196"/>
              <dgm:constr type="h" for="ch" forName="Child4" refType="h" fact="0.1046"/>
              <dgm:constr type="l" for="ch" forName="Accent5" refType="w" fact="0.1481"/>
              <dgm:constr type="t" for="ch" forName="Accent5" refType="h" fact="0.6053"/>
              <dgm:constr type="w" for="ch" forName="Accent5" refType="w" fact="0.5331"/>
              <dgm:constr type="h" for="ch" forName="Accent5" refType="h" fact="0.2629"/>
              <dgm:constr type="l" for="ch" forName="Accent6" refType="w" fact="0.038"/>
              <dgm:constr type="t" for="ch" forName="Accent6" refType="h" fact="0.774"/>
              <dgm:constr type="w" for="ch" forName="Accent6" refType="w" fact="0.458"/>
              <dgm:constr type="h" for="ch" forName="Accent6" refType="h" fact="0.226"/>
              <dgm:constr type="l" for="ch" forName="Parent5" refType="w" fact="0.2658"/>
              <dgm:constr type="t" for="ch" forName="Parent5" refType="h" fact="0.7005"/>
              <dgm:constr type="w" for="ch" forName="Parent5" refType="w" fact="0.2975"/>
              <dgm:constr type="h" for="ch" forName="Parent5" refType="h" fact="0.0733"/>
              <dgm:constr type="l" for="ch" forName="Parent6" refType="w" fact="0.1171"/>
              <dgm:constr type="t" for="ch" forName="Parent6" refType="h" fact="0.8519"/>
              <dgm:constr type="w" for="ch" forName="Parent6" refType="w" fact="0.2975"/>
              <dgm:constr type="h" for="ch" forName="Parent6" refType="h" fact="0.0733"/>
              <dgm:constr type="l" for="ch" forName="Child5" refType="w" fact="0.6804"/>
              <dgm:constr type="t" for="ch" forName="Child5" refType="h" fact="0.6833"/>
              <dgm:constr type="w" for="ch" forName="Child5" refType="w" fact="0.3196"/>
              <dgm:constr type="h" for="ch" forName="Child5" refType="h" fact="0.1046"/>
              <dgm:constr type="l" for="ch" forName="Child6" refType="w" fact="0.5348"/>
              <dgm:constr type="t" for="ch" forName="Child6" refType="h" fact="0.8347"/>
              <dgm:constr type="w" for="ch" forName="Child6" refType="w" fact="0.3196"/>
              <dgm:constr type="h" for="ch" forName="Child6" refType="h" fact="0.1046"/>
            </dgm:constrLst>
          </dgm:if>
          <dgm:else name="Name10">
            <dgm:alg type="composite">
              <dgm:param type="ar" val="0.428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Accent1" refType="w" fact="0.1481"/>
              <dgm:constr type="t" for="ch" forName="Accent1" refType="h" fact="0"/>
              <dgm:constr type="w" for="ch" forName="Accent1" refType="w" fact="0.5331"/>
              <dgm:constr type="h" for="ch" forName="Accent1" refType="h" fact="0.2284"/>
              <dgm:constr type="l" for="ch" forName="Accent2" refType="w" fact="0"/>
              <dgm:constr type="t" for="ch" forName="Accent2" refType="h" fact="0.1312"/>
              <dgm:constr type="w" for="ch" forName="Accent2" refType="w" fact="0.5331"/>
              <dgm:constr type="h" for="ch" forName="Accent2" refType="h" fact="0.2284"/>
              <dgm:constr type="l" for="ch" forName="Accent3" refType="w" fact="0.1481"/>
              <dgm:constr type="t" for="ch" forName="Accent3" refType="h" fact="0.263"/>
              <dgm:constr type="w" for="ch" forName="Accent3" refType="w" fact="0.5331"/>
              <dgm:constr type="h" for="ch" forName="Accent3" refType="h" fact="0.2284"/>
              <dgm:constr type="l" for="ch" forName="Accent4" refType="w" fact="0"/>
              <dgm:constr type="t" for="ch" forName="Accent4" refType="h" fact="0.3945"/>
              <dgm:constr type="w" for="ch" forName="Accent4" refType="w" fact="0.5331"/>
              <dgm:constr type="h" for="ch" forName="Accent4" refType="h" fact="0.2284"/>
              <dgm:constr type="l" for="ch" forName="Parent1" refType="w" fact="0.2658"/>
              <dgm:constr type="t" for="ch" forName="Parent1" refType="h" fact="0.0827"/>
              <dgm:constr type="w" for="ch" forName="Parent1" refType="w" fact="0.2975"/>
              <dgm:constr type="h" for="ch" forName="Parent1" refType="h" fact="0.0637"/>
              <dgm:constr type="l" for="ch" forName="Parent2" refType="w" fact="0.1171"/>
              <dgm:constr type="t" for="ch" forName="Parent2" refType="h" fact="0.2142"/>
              <dgm:constr type="w" for="ch" forName="Parent2" refType="w" fact="0.2975"/>
              <dgm:constr type="h" for="ch" forName="Parent2" refType="h" fact="0.0637"/>
              <dgm:constr type="l" for="ch" forName="Parent3" refType="w" fact="0.2658"/>
              <dgm:constr type="t" for="ch" forName="Parent3" refType="h" fact="0.3457"/>
              <dgm:constr type="w" for="ch" forName="Parent3" refType="w" fact="0.2975"/>
              <dgm:constr type="h" for="ch" forName="Parent3" refType="h" fact="0.0637"/>
              <dgm:constr type="l" for="ch" forName="Parent4" refType="w" fact="0.1171"/>
              <dgm:constr type="t" for="ch" forName="Parent4" refType="h" fact="0.4772"/>
              <dgm:constr type="w" for="ch" forName="Parent4" refType="w" fact="0.2975"/>
              <dgm:constr type="h" for="ch" forName="Parent4" refType="h" fact="0.0637"/>
              <dgm:constr type="l" for="ch" forName="Child1" refType="w" fact="0.6804"/>
              <dgm:constr type="t" for="ch" forName="Child1" refType="h" fact="0.0678"/>
              <dgm:constr type="w" for="ch" forName="Child1" refType="w" fact="0.3196"/>
              <dgm:constr type="h" for="ch" forName="Child1" refType="h" fact="0.0908"/>
              <dgm:constr type="l" for="ch" forName="Child2" refType="w" fact="0.5348"/>
              <dgm:constr type="t" for="ch" forName="Child2" refType="h" fact="0.2006"/>
              <dgm:constr type="w" for="ch" forName="Child2" refType="w" fact="0.3196"/>
              <dgm:constr type="h" for="ch" forName="Child2" refType="h" fact="0.0908"/>
              <dgm:constr type="l" for="ch" forName="Child3" refType="w" fact="0.6804"/>
              <dgm:constr type="t" for="ch" forName="Child3" refType="h" fact="0.3308"/>
              <dgm:constr type="w" for="ch" forName="Child3" refType="w" fact="0.3196"/>
              <dgm:constr type="h" for="ch" forName="Child3" refType="h" fact="0.0908"/>
              <dgm:constr type="l" for="ch" forName="Child4" refType="w" fact="0.5348"/>
              <dgm:constr type="t" for="ch" forName="Child4" refType="h" fact="0.4623"/>
              <dgm:constr type="w" for="ch" forName="Child4" refType="w" fact="0.3196"/>
              <dgm:constr type="h" for="ch" forName="Child4" refType="h" fact="0.0908"/>
              <dgm:constr type="l" for="ch" forName="Accent5" refType="w" fact="0.1481"/>
              <dgm:constr type="t" for="ch" forName="Accent5" refType="h" fact="0.5258"/>
              <dgm:constr type="w" for="ch" forName="Accent5" refType="w" fact="0.5331"/>
              <dgm:constr type="h" for="ch" forName="Accent5" refType="h" fact="0.2284"/>
              <dgm:constr type="l" for="ch" forName="Accent6" refType="w" fact="0"/>
              <dgm:constr type="t" for="ch" forName="Accent6" refType="h" fact="0.6573"/>
              <dgm:constr type="w" for="ch" forName="Accent6" refType="w" fact="0.5331"/>
              <dgm:constr type="h" for="ch" forName="Accent6" refType="h" fact="0.2284"/>
              <dgm:constr type="l" for="ch" forName="Accent7" refType="w" fact="0.186"/>
              <dgm:constr type="t" for="ch" forName="Accent7" refType="h" fact="0.8037"/>
              <dgm:constr type="w" for="ch" forName="Accent7" refType="w" fact="0.458"/>
              <dgm:constr type="h" for="ch" forName="Accent7" refType="h" fact="0.1963"/>
              <dgm:constr type="l" for="ch" forName="Parent5" refType="w" fact="0.2658"/>
              <dgm:constr type="t" for="ch" forName="Parent5" refType="h" fact="0.6085"/>
              <dgm:constr type="w" for="ch" forName="Parent5" refType="w" fact="0.2975"/>
              <dgm:constr type="h" for="ch" forName="Parent5" refType="h" fact="0.0637"/>
              <dgm:constr type="l" for="ch" forName="Parent6" refType="w" fact="0.1171"/>
              <dgm:constr type="t" for="ch" forName="Parent6" refType="h" fact="0.74"/>
              <dgm:constr type="w" for="ch" forName="Parent6" refType="w" fact="0.2975"/>
              <dgm:constr type="h" for="ch" forName="Parent6" refType="h" fact="0.0637"/>
              <dgm:constr type="l" for="ch" forName="Parent7" refType="w" fact="0.2658"/>
              <dgm:constr type="t" for="ch" forName="Parent7" refType="h" fact="0.8715"/>
              <dgm:constr type="w" for="ch" forName="Parent7" refType="w" fact="0.2975"/>
              <dgm:constr type="h" for="ch" forName="Parent7" refType="h" fact="0.0637"/>
              <dgm:constr type="l" for="ch" forName="Child5" refType="w" fact="0.6804"/>
              <dgm:constr type="t" for="ch" forName="Child5" refType="h" fact="0.5936"/>
              <dgm:constr type="w" for="ch" forName="Child5" refType="w" fact="0.3196"/>
              <dgm:constr type="h" for="ch" forName="Child5" refType="h" fact="0.0908"/>
              <dgm:constr type="l" for="ch" forName="Child6" refType="w" fact="0.5348"/>
              <dgm:constr type="t" for="ch" forName="Child6" refType="h" fact="0.7251"/>
              <dgm:constr type="w" for="ch" forName="Child6" refType="w" fact="0.3196"/>
              <dgm:constr type="h" for="ch" forName="Child6" refType="h" fact="0.0908"/>
              <dgm:constr type="l" for="ch" forName="Child7" refType="w" fact="0.6804"/>
              <dgm:constr type="t" for="ch" forName="Child7" refType="h" fact="0.8579"/>
              <dgm:constr type="w" for="ch" forName="Child7" refType="w" fact="0.3196"/>
              <dgm:constr type="h" for="ch" forName="Child7" refType="h" fact="0.0908"/>
            </dgm:constrLst>
          </dgm:else>
        </dgm:choose>
      </dgm:if>
      <dgm:else name="Name11">
        <dgm:choose name="Name12">
          <dgm:if name="Name13" axis="ch" ptType="node" func="cnt" op="equ" val="1">
            <dgm:alg type="composite">
              <dgm:param type="ar" val="1.5999"/>
            </dgm:alg>
            <dgm:constrLst>
              <dgm:constr type="primFontSz" for="des" forName="Child1" val="65"/>
              <dgm:constr type="primFontSz" for="des" forName="Parent1" val="65"/>
              <dgm:constr type="primFontSz" for="des" forName="Child1" refType="primFontSz" refFor="des" refForName="Parent1" op="lte"/>
              <dgm:constr type="l" for="ch" forName="Child1" refType="w" fact="0.625"/>
              <dgm:constr type="t" for="ch" forName="Child1" refType="h" fact="0.2981"/>
              <dgm:constr type="w" for="ch" forName="Child1" refType="w" fact="0.375"/>
              <dgm:constr type="h" for="ch" forName="Child1" refType="h" fact="0.4001"/>
              <dgm:constr type="l" for="ch" forName="Accent1" refType="w" fact="0"/>
              <dgm:constr type="t" for="ch" forName="Accent1" refType="h" fact="0"/>
              <dgm:constr type="w" for="ch" forName="Accent1" refType="w" fact="0.6249"/>
              <dgm:constr type="h" for="ch" forName="Accent1" refType="h"/>
              <dgm:constr type="l" for="ch" forName="Parent1" refType="w" fact="0.138"/>
              <dgm:constr type="t" for="ch" forName="Parent1" refType="h" fact="0.362"/>
              <dgm:constr type="w" for="ch" forName="Parent1" refType="w" fact="0.3487"/>
              <dgm:constr type="h" for="ch" forName="Parent1" refType="h" fact="0.2789"/>
            </dgm:constrLst>
          </dgm:if>
          <dgm:if name="Name14" axis="ch" ptType="node" func="cnt" op="equ" val="2">
            <dgm:alg type="composite">
              <dgm:param type="ar" val="1.2026"/>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Accent1" refType="w" fact="-0.0407"/>
              <dgm:constr type="t" for="ch" forName="Accent1" refType="h" fact="0"/>
              <dgm:constr type="w" for="ch" forName="Accent1" refType="w" fact="0.5542"/>
              <dgm:constr type="h" for="ch" forName="Accent1" refType="h" fact="0.6665"/>
              <dgm:constr type="l" for="ch" forName="Accent2" refType="w" fact="0.1533"/>
              <dgm:constr type="t" for="ch" forName="Accent2" refType="h" fact="0.4272"/>
              <dgm:constr type="w" for="ch" forName="Accent2" refType="w" fact="0.4761"/>
              <dgm:constr type="h" for="ch" forName="Accent2" refType="h" fact="0.5728"/>
              <dgm:constr type="l" for="ch" forName="Parent1" refType="w" fact="0.0822"/>
              <dgm:constr type="t" for="ch" forName="Parent1" refType="h" fact="0.2413"/>
              <dgm:constr type="w" for="ch" forName="Parent1" refType="w" fact="0.3092"/>
              <dgm:constr type="h" for="ch" forName="Parent1" refType="h" fact="0.1859"/>
              <dgm:constr type="l" for="ch" forName="Parent2" refType="w" fact="0.2368"/>
              <dgm:constr type="t" for="ch" forName="Parent2" refType="h" fact="0.625"/>
              <dgm:constr type="w" for="ch" forName="Parent2" refType="w" fact="0.3092"/>
              <dgm:constr type="h" for="ch" forName="Parent2" refType="h" fact="0.1859"/>
              <dgm:constr type="l" for="ch" forName="Child1" refType="w" fact="0.5164"/>
              <dgm:constr type="t" for="ch" forName="Child1" refType="h" fact="0.1978"/>
              <dgm:constr type="w" for="ch" forName="Child1" refType="w" fact="0.3322"/>
              <dgm:constr type="h" for="ch" forName="Child1" refType="h" fact="0.265"/>
              <dgm:constr type="l" for="ch" forName="Child2" refType="w" fact="0.6678"/>
              <dgm:constr type="t" for="ch" forName="Child2" refType="h" fact="0.5855"/>
              <dgm:constr type="w" for="ch" forName="Child2" refType="w" fact="0.3322"/>
              <dgm:constr type="h" for="ch" forName="Child2" refType="h" fact="0.265"/>
            </dgm:constrLst>
          </dgm:if>
          <dgm:if name="Name15" axis="ch" ptType="node" func="cnt" op="equ" val="3">
            <dgm:alg type="composite">
              <dgm:param type="ar" val="0.9039"/>
            </dgm:alg>
            <dgm:shape xmlns:r="http://schemas.openxmlformats.org/officeDocument/2006/relationships" r:blip="">
              <dgm:adjLst/>
            </dgm:shape>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Accent1" refType="w" fact="0"/>
              <dgm:constr type="t" for="ch" forName="Accent1" refType="h" fact="0"/>
              <dgm:constr type="w" for="ch" forName="Accent1" refType="w" fact="0.5325"/>
              <dgm:constr type="h" for="ch" forName="Accent1" refType="h" fact="0.4814"/>
              <dgm:constr type="l" for="ch" forName="Accent2" refType="w" fact="0.1479"/>
              <dgm:constr type="t" for="ch" forName="Accent2" refType="h" fact="0.2766"/>
              <dgm:constr type="w" for="ch" forName="Accent2" refType="w" fact="0.5325"/>
              <dgm:constr type="h" for="ch" forName="Accent2" refType="h" fact="0.4814"/>
              <dgm:constr type="l" for="ch" forName="Accent3" refType="w" fact="0.0378"/>
              <dgm:constr type="t" for="ch" forName="Accent3" refType="h" fact="0.5863"/>
              <dgm:constr type="w" for="ch" forName="Accent3" refType="w" fact="0.4575"/>
              <dgm:constr type="h" for="ch" forName="Accent3" refType="h" fact="0.4137"/>
              <dgm:constr type="l" for="ch" forName="Parent1" refType="w" fact="0.1183"/>
              <dgm:constr type="t" for="ch" forName="Parent1" refType="h" fact="0.1738"/>
              <dgm:constr type="w" for="ch" forName="Parent1" refType="w" fact="0.2959"/>
              <dgm:constr type="h" for="ch" forName="Parent1" refType="h" fact="0.1337"/>
              <dgm:constr type="l" for="ch" forName="Parent2" refType="w" fact="0.2656"/>
              <dgm:constr type="t" for="ch" forName="Parent2" refType="h" fact="0.452"/>
              <dgm:constr type="w" for="ch" forName="Parent2" refType="w" fact="0.2959"/>
              <dgm:constr type="h" for="ch" forName="Parent2" refType="h" fact="0.1337"/>
              <dgm:constr type="l" for="ch" forName="Parent3" refType="w" fact="0.1183"/>
              <dgm:constr type="t" for="ch" forName="Parent3" refType="h" fact="0.7306"/>
              <dgm:constr type="w" for="ch" forName="Parent3" refType="w" fact="0.2959"/>
              <dgm:constr type="h" for="ch" forName="Parent3" refType="h" fact="0.1337"/>
              <dgm:constr type="l" for="ch" forName="Child1" refType="w" fact="0.5325"/>
              <dgm:constr type="t" for="ch" forName="Child1" refType="h" fact="0.1435"/>
              <dgm:constr type="w" for="ch" forName="Child1" refType="w" fact="0.3195"/>
              <dgm:constr type="h" for="ch" forName="Child1" refType="h" fact="0.1926"/>
              <dgm:constr type="l" for="ch" forName="Child2" refType="w" fact="0.6805"/>
              <dgm:constr type="t" for="ch" forName="Child2" refType="h" fact="0.4217"/>
              <dgm:constr type="w" for="ch" forName="Child2" refType="w" fact="0.3195"/>
              <dgm:constr type="h" for="ch" forName="Child2" refType="h" fact="0.1926"/>
              <dgm:constr type="l" for="ch" forName="Child3" refType="w" fact="0.5325"/>
              <dgm:constr type="t" for="ch" forName="Child3" refType="h" fact="0.6998"/>
              <dgm:constr type="w" for="ch" forName="Child3" refType="w" fact="0.3195"/>
              <dgm:constr type="h" for="ch" forName="Child3" refType="h" fact="0.1926"/>
            </dgm:constrLst>
          </dgm:if>
          <dgm:if name="Name16" axis="ch" ptType="node" func="cnt" op="equ" val="4">
            <dgm:alg type="composite">
              <dgm:param type="ar" val="0.707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1" refType="w" fact="0"/>
              <dgm:constr type="t" for="ch" forName="Accent1" refType="h" fact="0"/>
              <dgm:constr type="w" for="ch" forName="Accent1" refType="w" fact="0.5331"/>
              <dgm:constr type="h" for="ch" forName="Accent1" refType="h" fact="0.3771"/>
              <dgm:constr type="l" for="ch" forName="Accent2" refType="w" fact="0.1481"/>
              <dgm:constr type="t" for="ch" forName="Accent2" refType="h" fact="0.2167"/>
              <dgm:constr type="w" for="ch" forName="Accent2" refType="w" fact="0.5331"/>
              <dgm:constr type="h" for="ch" forName="Accent2" refType="h" fact="0.3771"/>
              <dgm:constr type="l" for="ch" forName="Accent3" refType="w" fact="0"/>
              <dgm:constr type="t" for="ch" forName="Accent3" refType="h" fact="0.4342"/>
              <dgm:constr type="w" for="ch" forName="Accent3" refType="w" fact="0.5331"/>
              <dgm:constr type="h" for="ch" forName="Accent3" refType="h" fact="0.3771"/>
              <dgm:constr type="l" for="ch" forName="Accent4" refType="w" fact="0.186"/>
              <dgm:constr type="t" for="ch" forName="Accent4" refType="h" fact="0.6759"/>
              <dgm:constr type="w" for="ch" forName="Accent4" refType="w" fact="0.458"/>
              <dgm:constr type="h" for="ch" forName="Accent4" refType="h" fact="0.3241"/>
              <dgm:constr type="l" for="ch" forName="Parent1" refType="w" fact="0.1171"/>
              <dgm:constr type="t" for="ch" forName="Parent1" refType="h" fact="0.1365"/>
              <dgm:constr type="w" for="ch" forName="Parent1" refType="w" fact="0.2975"/>
              <dgm:constr type="h" for="ch" forName="Parent1" refType="h" fact="0.1052"/>
              <dgm:constr type="l" for="ch" forName="Parent2" refType="w" fact="0.2658"/>
              <dgm:constr type="t" for="ch" forName="Parent2" refType="h" fact="0.3536"/>
              <dgm:constr type="w" for="ch" forName="Parent2" refType="w" fact="0.2975"/>
              <dgm:constr type="h" for="ch" forName="Parent2" refType="h" fact="0.1052"/>
              <dgm:constr type="l" for="ch" forName="Parent3" refType="w" fact="0.1171"/>
              <dgm:constr type="t" for="ch" forName="Parent3" refType="h" fact="0.5707"/>
              <dgm:constr type="w" for="ch" forName="Parent3" refType="w" fact="0.2975"/>
              <dgm:constr type="h" for="ch" forName="Parent3" refType="h" fact="0.1052"/>
              <dgm:constr type="l" for="ch" forName="Parent4" refType="w" fact="0.2658"/>
              <dgm:constr type="t" for="ch" forName="Parent4" refType="h" fact="0.7878"/>
              <dgm:constr type="w" for="ch" forName="Parent4" refType="w" fact="0.2975"/>
              <dgm:constr type="h" for="ch" forName="Parent4" refType="h" fact="0.1052"/>
              <dgm:constr type="l" for="ch" forName="Child1" refType="w" fact="0.5348"/>
              <dgm:constr type="t" for="ch" forName="Child1" refType="h" fact="0.1119"/>
              <dgm:constr type="w" for="ch" forName="Child1" refType="w" fact="0.3196"/>
              <dgm:constr type="h" for="ch" forName="Child1" refType="h" fact="0.15"/>
              <dgm:constr type="l" for="ch" forName="Child2" refType="w" fact="0.6804"/>
              <dgm:constr type="t" for="ch" forName="Child2" refType="h" fact="0.3312"/>
              <dgm:constr type="w" for="ch" forName="Child2" refType="w" fact="0.3196"/>
              <dgm:constr type="h" for="ch" forName="Child2" refType="h" fact="0.15"/>
              <dgm:constr type="l" for="ch" forName="Child3" refType="w" fact="0.5348"/>
              <dgm:constr type="t" for="ch" forName="Child3" refType="h" fact="0.5461"/>
              <dgm:constr type="w" for="ch" forName="Child3" refType="w" fact="0.3196"/>
              <dgm:constr type="h" for="ch" forName="Child3" refType="h" fact="0.15"/>
              <dgm:constr type="l" for="ch" forName="Child4" refType="w" fact="0.6804"/>
              <dgm:constr type="t" for="ch" forName="Child4" refType="h" fact="0.7632"/>
              <dgm:constr type="w" for="ch" forName="Child4" refType="w" fact="0.3196"/>
              <dgm:constr type="h" for="ch" forName="Child4" refType="h" fact="0.15"/>
            </dgm:constrLst>
          </dgm:if>
          <dgm:if name="Name17" axis="ch" ptType="node" func="cnt" op="equ" val="5">
            <dgm:alg type="composite">
              <dgm:param type="ar" val="0.581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1" refType="w" fact="0"/>
              <dgm:constr type="t" for="ch" forName="Accent1" refType="h" fact="0"/>
              <dgm:constr type="w" for="ch" forName="Accent1" refType="w" fact="0.5331"/>
              <dgm:constr type="h" for="ch" forName="Accent1" refType="h" fact="0.3098"/>
              <dgm:constr type="l" for="ch" forName="Accent2" refType="w" fact="0.1481"/>
              <dgm:constr type="t" for="ch" forName="Accent2" refType="h" fact="0.178"/>
              <dgm:constr type="w" for="ch" forName="Accent2" refType="w" fact="0.5331"/>
              <dgm:constr type="h" for="ch" forName="Accent2" refType="h" fact="0.3098"/>
              <dgm:constr type="l" for="ch" forName="Accent3" refType="w" fact="0"/>
              <dgm:constr type="t" for="ch" forName="Accent3" refType="h" fact="0.3568"/>
              <dgm:constr type="w" for="ch" forName="Accent3" refType="w" fact="0.5331"/>
              <dgm:constr type="h" for="ch" forName="Accent3" refType="h" fact="0.3098"/>
              <dgm:constr type="l" for="ch" forName="Accent4" refType="w" fact="0.1481"/>
              <dgm:constr type="t" for="ch" forName="Accent4" refType="h" fact="0.5351"/>
              <dgm:constr type="w" for="ch" forName="Accent4" refType="w" fact="0.5331"/>
              <dgm:constr type="h" for="ch" forName="Accent4" refType="h" fact="0.3098"/>
              <dgm:constr type="l" for="ch" forName="Accent5" refType="w" fact="0.0378"/>
              <dgm:constr type="t" for="ch" forName="Accent5" refType="h" fact="0.7337"/>
              <dgm:constr type="w" for="ch" forName="Accent5" refType="w" fact="0.458"/>
              <dgm:constr type="h" for="ch" forName="Accent5" refType="h" fact="0.2663"/>
              <dgm:constr type="l" for="ch" forName="Parent1" refType="w" fact="0.1171"/>
              <dgm:constr type="t" for="ch" forName="Parent1" refType="h" fact="0.1122"/>
              <dgm:constr type="w" for="ch" forName="Parent1" refType="w" fact="0.2975"/>
              <dgm:constr type="h" for="ch" forName="Parent1" refType="h" fact="0.0864"/>
              <dgm:constr type="l" for="ch" forName="Parent2" refType="w" fact="0.2658"/>
              <dgm:constr type="t" for="ch" forName="Parent2" refType="h" fact="0.2906"/>
              <dgm:constr type="w" for="ch" forName="Parent2" refType="w" fact="0.2975"/>
              <dgm:constr type="h" for="ch" forName="Parent2" refType="h" fact="0.0864"/>
              <dgm:constr type="l" for="ch" forName="Parent3" refType="w" fact="0.1171"/>
              <dgm:constr type="t" for="ch" forName="Parent3" refType="h" fact="0.4689"/>
              <dgm:constr type="w" for="ch" forName="Parent3" refType="w" fact="0.2975"/>
              <dgm:constr type="h" for="ch" forName="Parent3" refType="h" fact="0.0864"/>
              <dgm:constr type="l" for="ch" forName="Parent4" refType="w" fact="0.2658"/>
              <dgm:constr type="t" for="ch" forName="Parent4" refType="h" fact="0.6473"/>
              <dgm:constr type="w" for="ch" forName="Parent4" refType="w" fact="0.2975"/>
              <dgm:constr type="h" for="ch" forName="Parent4" refType="h" fact="0.0864"/>
              <dgm:constr type="l" for="ch" forName="Parent5" refType="w" fact="0.1171"/>
              <dgm:constr type="t" for="ch" forName="Parent5" refType="h" fact="0.8257"/>
              <dgm:constr type="w" for="ch" forName="Parent5" refType="w" fact="0.2975"/>
              <dgm:constr type="h" for="ch" forName="Parent5" refType="h" fact="0.0864"/>
              <dgm:constr type="l" for="ch" forName="Child1" refType="w" fact="0.5348"/>
              <dgm:constr type="t" for="ch" forName="Child1" refType="h" fact="0.0919"/>
              <dgm:constr type="w" for="ch" forName="Child1" refType="w" fact="0.3196"/>
              <dgm:constr type="h" for="ch" forName="Child1" refType="h" fact="0.1232"/>
              <dgm:constr type="l" for="ch" forName="Child2" refType="w" fact="0.6804"/>
              <dgm:constr type="t" for="ch" forName="Child2" refType="h" fact="0.2722"/>
              <dgm:constr type="w" for="ch" forName="Child2" refType="w" fact="0.3196"/>
              <dgm:constr type="h" for="ch" forName="Child2" refType="h" fact="0.1232"/>
              <dgm:constr type="l" for="ch" forName="Child3" refType="w" fact="0.5348"/>
              <dgm:constr type="t" for="ch" forName="Child3" refType="h" fact="0.4487"/>
              <dgm:constr type="w" for="ch" forName="Child3" refType="w" fact="0.3196"/>
              <dgm:constr type="h" for="ch" forName="Child3" refType="h" fact="0.1232"/>
              <dgm:constr type="l" for="ch" forName="Child4" refType="w" fact="0.6804"/>
              <dgm:constr type="t" for="ch" forName="Child4" refType="h" fact="0.6271"/>
              <dgm:constr type="w" for="ch" forName="Child4" refType="w" fact="0.3196"/>
              <dgm:constr type="h" for="ch" forName="Child4" refType="h" fact="0.1232"/>
              <dgm:constr type="l" for="ch" forName="Child5" refType="w" fact="0.5348"/>
              <dgm:constr type="t" for="ch" forName="Child5" refType="h" fact="0.8073"/>
              <dgm:constr type="w" for="ch" forName="Child5" refType="w" fact="0.3196"/>
              <dgm:constr type="h" for="ch" forName="Child5" refType="h" fact="0.1232"/>
            </dgm:constrLst>
          </dgm:if>
          <dgm:if name="Name18" axis="ch" ptType="node" func="cnt" op="equ" val="6">
            <dgm:alg type="composite">
              <dgm:param type="ar" val="0.493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Accent1" refType="w" fact="0"/>
              <dgm:constr type="t" for="ch" forName="Accent1" refType="h" fact="0"/>
              <dgm:constr type="w" for="ch" forName="Accent1" refType="w" fact="0.5331"/>
              <dgm:constr type="h" for="ch" forName="Accent1" refType="h" fact="0.2629"/>
              <dgm:constr type="l" for="ch" forName="Accent2" refType="w" fact="0.1481"/>
              <dgm:constr type="t" for="ch" forName="Accent2" refType="h" fact="0.1511"/>
              <dgm:constr type="w" for="ch" forName="Accent2" refType="w" fact="0.5331"/>
              <dgm:constr type="h" for="ch" forName="Accent2" refType="h" fact="0.2629"/>
              <dgm:constr type="l" for="ch" forName="Accent3" refType="w" fact="0"/>
              <dgm:constr type="t" for="ch" forName="Accent3" refType="h" fact="0.3027"/>
              <dgm:constr type="w" for="ch" forName="Accent3" refType="w" fact="0.5331"/>
              <dgm:constr type="h" for="ch" forName="Accent3" refType="h" fact="0.2629"/>
              <dgm:constr type="l" for="ch" forName="Accent4" refType="w" fact="0.1481"/>
              <dgm:constr type="t" for="ch" forName="Accent4" refType="h" fact="0.4541"/>
              <dgm:constr type="w" for="ch" forName="Accent4" refType="w" fact="0.5331"/>
              <dgm:constr type="h" for="ch" forName="Accent4" refType="h" fact="0.2629"/>
              <dgm:constr type="l" for="ch" forName="Accent5" refType="w" fact="0"/>
              <dgm:constr type="t" for="ch" forName="Accent5" refType="h" fact="0.6053"/>
              <dgm:constr type="w" for="ch" forName="Accent5" refType="w" fact="0.5331"/>
              <dgm:constr type="h" for="ch" forName="Accent5" refType="h" fact="0.2629"/>
              <dgm:constr type="l" for="ch" forName="Accent6" refType="w" fact="0.186"/>
              <dgm:constr type="t" for="ch" forName="Accent6" refType="h" fact="0.774"/>
              <dgm:constr type="w" for="ch" forName="Accent6" refType="w" fact="0.458"/>
              <dgm:constr type="h" for="ch" forName="Accent6" refType="h" fact="0.226"/>
              <dgm:constr type="l" for="ch" forName="Parent1" refType="w" fact="0.1171"/>
              <dgm:constr type="t" for="ch" forName="Parent1" refType="h" fact="0.0952"/>
              <dgm:constr type="w" for="ch" forName="Parent1" refType="w" fact="0.2975"/>
              <dgm:constr type="h" for="ch" forName="Parent1" refType="h" fact="0.0733"/>
              <dgm:constr type="l" for="ch" forName="Parent2" refType="w" fact="0.2658"/>
              <dgm:constr type="t" for="ch" forName="Parent2" refType="h" fact="0.2466"/>
              <dgm:constr type="w" for="ch" forName="Parent2" refType="w" fact="0.2975"/>
              <dgm:constr type="h" for="ch" forName="Parent2" refType="h" fact="0.0733"/>
              <dgm:constr type="l" for="ch" forName="Parent3" refType="w" fact="0.1171"/>
              <dgm:constr type="t" for="ch" forName="Parent3" refType="h" fact="0.3979"/>
              <dgm:constr type="w" for="ch" forName="Parent3" refType="w" fact="0.2975"/>
              <dgm:constr type="h" for="ch" forName="Parent3" refType="h" fact="0.0733"/>
              <dgm:constr type="l" for="ch" forName="Parent4" refType="w" fact="0.2658"/>
              <dgm:constr type="t" for="ch" forName="Parent4" refType="h" fact="0.5493"/>
              <dgm:constr type="w" for="ch" forName="Parent4" refType="w" fact="0.2975"/>
              <dgm:constr type="h" for="ch" forName="Parent4" refType="h" fact="0.0733"/>
              <dgm:constr type="l" for="ch" forName="Parent5" refType="w" fact="0.1171"/>
              <dgm:constr type="t" for="ch" forName="Parent5" refType="h" fact="0.7005"/>
              <dgm:constr type="w" for="ch" forName="Parent5" refType="w" fact="0.2975"/>
              <dgm:constr type="h" for="ch" forName="Parent5" refType="h" fact="0.0733"/>
              <dgm:constr type="l" for="ch" forName="Parent6" refType="w" fact="0.2658"/>
              <dgm:constr type="t" for="ch" forName="Parent6" refType="h" fact="0.8519"/>
              <dgm:constr type="w" for="ch" forName="Parent6" refType="w" fact="0.2975"/>
              <dgm:constr type="h" for="ch" forName="Parent6" refType="h" fact="0.0733"/>
              <dgm:constr type="l" for="ch" forName="Child1" refType="w" fact="0.5348"/>
              <dgm:constr type="t" for="ch" forName="Child1" refType="h" fact="0.078"/>
              <dgm:constr type="w" for="ch" forName="Child1" refType="w" fact="0.3196"/>
              <dgm:constr type="h" for="ch" forName="Child1" refType="h" fact="0.1046"/>
              <dgm:constr type="l" for="ch" forName="Child2" refType="w" fact="0.6804"/>
              <dgm:constr type="t" for="ch" forName="Child2" refType="h" fact="0.231"/>
              <dgm:constr type="w" for="ch" forName="Child2" refType="w" fact="0.3196"/>
              <dgm:constr type="h" for="ch" forName="Child2" refType="h" fact="0.1046"/>
              <dgm:constr type="l" for="ch" forName="Child3" refType="w" fact="0.5348"/>
              <dgm:constr type="t" for="ch" forName="Child3" refType="h" fact="0.3808"/>
              <dgm:constr type="w" for="ch" forName="Child3" refType="w" fact="0.3196"/>
              <dgm:constr type="h" for="ch" forName="Child3" refType="h" fact="0.1046"/>
              <dgm:constr type="l" for="ch" forName="Child4" refType="w" fact="0.6804"/>
              <dgm:constr type="t" for="ch" forName="Child4" refType="h" fact="0.5322"/>
              <dgm:constr type="w" for="ch" forName="Child4" refType="w" fact="0.3196"/>
              <dgm:constr type="h" for="ch" forName="Child4" refType="h" fact="0.1046"/>
              <dgm:constr type="l" for="ch" forName="Child5" refType="w" fact="0.5348"/>
              <dgm:constr type="t" for="ch" forName="Child5" refType="h" fact="0.6833"/>
              <dgm:constr type="w" for="ch" forName="Child5" refType="w" fact="0.3196"/>
              <dgm:constr type="h" for="ch" forName="Child5" refType="h" fact="0.1046"/>
              <dgm:constr type="l" for="ch" forName="Child6" refType="w" fact="0.6804"/>
              <dgm:constr type="t" for="ch" forName="Child6" refType="h" fact="0.8347"/>
              <dgm:constr type="w" for="ch" forName="Child6" refType="w" fact="0.3196"/>
              <dgm:constr type="h" for="ch" forName="Child6" refType="h" fact="0.1046"/>
            </dgm:constrLst>
          </dgm:if>
          <dgm:else name="Name19">
            <dgm:alg type="composite">
              <dgm:param type="ar" val="0.428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Accent1" refType="w" fact="0"/>
              <dgm:constr type="t" for="ch" forName="Accent1" refType="h" fact="0"/>
              <dgm:constr type="w" for="ch" forName="Accent1" refType="w" fact="0.5331"/>
              <dgm:constr type="h" for="ch" forName="Accent1" refType="h" fact="0.2284"/>
              <dgm:constr type="l" for="ch" forName="Accent2" refType="w" fact="0.1481"/>
              <dgm:constr type="t" for="ch" forName="Accent2" refType="h" fact="0.1312"/>
              <dgm:constr type="w" for="ch" forName="Accent2" refType="w" fact="0.5331"/>
              <dgm:constr type="h" for="ch" forName="Accent2" refType="h" fact="0.2284"/>
              <dgm:constr type="l" for="ch" forName="Accent3" refType="w" fact="0"/>
              <dgm:constr type="t" for="ch" forName="Accent3" refType="h" fact="0.263"/>
              <dgm:constr type="w" for="ch" forName="Accent3" refType="w" fact="0.5331"/>
              <dgm:constr type="h" for="ch" forName="Accent3" refType="h" fact="0.2284"/>
              <dgm:constr type="l" for="ch" forName="Accent4" refType="w" fact="0.1481"/>
              <dgm:constr type="t" for="ch" forName="Accent4" refType="h" fact="0.3945"/>
              <dgm:constr type="w" for="ch" forName="Accent4" refType="w" fact="0.5331"/>
              <dgm:constr type="h" for="ch" forName="Accent4" refType="h" fact="0.2284"/>
              <dgm:constr type="l" for="ch" forName="Accent5" refType="w" fact="0"/>
              <dgm:constr type="t" for="ch" forName="Accent5" refType="h" fact="0.5258"/>
              <dgm:constr type="w" for="ch" forName="Accent5" refType="w" fact="0.5331"/>
              <dgm:constr type="h" for="ch" forName="Accent5" refType="h" fact="0.2284"/>
              <dgm:constr type="l" for="ch" forName="Accent6" refType="w" fact="0.1481"/>
              <dgm:constr type="t" for="ch" forName="Accent6" refType="h" fact="0.6573"/>
              <dgm:constr type="w" for="ch" forName="Accent6" refType="w" fact="0.5331"/>
              <dgm:constr type="h" for="ch" forName="Accent6" refType="h" fact="0.2284"/>
              <dgm:constr type="l" for="ch" forName="Accent7" refType="w" fact="0.0378"/>
              <dgm:constr type="t" for="ch" forName="Accent7" refType="h" fact="0.8037"/>
              <dgm:constr type="w" for="ch" forName="Accent7" refType="w" fact="0.458"/>
              <dgm:constr type="h" for="ch" forName="Accent7" refType="h" fact="0.1963"/>
              <dgm:constr type="l" for="ch" forName="Parent1" refType="w" fact="0.1171"/>
              <dgm:constr type="t" for="ch" forName="Parent1" refType="h" fact="0.0827"/>
              <dgm:constr type="w" for="ch" forName="Parent1" refType="w" fact="0.2975"/>
              <dgm:constr type="h" for="ch" forName="Parent1" refType="h" fact="0.0637"/>
              <dgm:constr type="l" for="ch" forName="Parent2" refType="w" fact="0.2658"/>
              <dgm:constr type="t" for="ch" forName="Parent2" refType="h" fact="0.2142"/>
              <dgm:constr type="w" for="ch" forName="Parent2" refType="w" fact="0.2975"/>
              <dgm:constr type="h" for="ch" forName="Parent2" refType="h" fact="0.0637"/>
              <dgm:constr type="l" for="ch" forName="Parent3" refType="w" fact="0.1171"/>
              <dgm:constr type="t" for="ch" forName="Parent3" refType="h" fact="0.3457"/>
              <dgm:constr type="w" for="ch" forName="Parent3" refType="w" fact="0.2975"/>
              <dgm:constr type="h" for="ch" forName="Parent3" refType="h" fact="0.0637"/>
              <dgm:constr type="l" for="ch" forName="Parent4" refType="w" fact="0.2658"/>
              <dgm:constr type="t" for="ch" forName="Parent4" refType="h" fact="0.4772"/>
              <dgm:constr type="w" for="ch" forName="Parent4" refType="w" fact="0.2975"/>
              <dgm:constr type="h" for="ch" forName="Parent4" refType="h" fact="0.0637"/>
              <dgm:constr type="l" for="ch" forName="Parent5" refType="w" fact="0.1171"/>
              <dgm:constr type="t" for="ch" forName="Parent5" refType="h" fact="0.6085"/>
              <dgm:constr type="w" for="ch" forName="Parent5" refType="w" fact="0.2975"/>
              <dgm:constr type="h" for="ch" forName="Parent5" refType="h" fact="0.0637"/>
              <dgm:constr type="l" for="ch" forName="Parent6" refType="w" fact="0.2658"/>
              <dgm:constr type="t" for="ch" forName="Parent6" refType="h" fact="0.74"/>
              <dgm:constr type="w" for="ch" forName="Parent6" refType="w" fact="0.2975"/>
              <dgm:constr type="h" for="ch" forName="Parent6" refType="h" fact="0.0637"/>
              <dgm:constr type="l" for="ch" forName="Parent7" refType="w" fact="0.1171"/>
              <dgm:constr type="t" for="ch" forName="Parent7" refType="h" fact="0.8715"/>
              <dgm:constr type="w" for="ch" forName="Parent7" refType="w" fact="0.2975"/>
              <dgm:constr type="h" for="ch" forName="Parent7" refType="h" fact="0.0637"/>
              <dgm:constr type="l" for="ch" forName="Child1" refType="w" fact="0.5348"/>
              <dgm:constr type="t" for="ch" forName="Child1" refType="h" fact="0.0678"/>
              <dgm:constr type="w" for="ch" forName="Child1" refType="w" fact="0.3196"/>
              <dgm:constr type="h" for="ch" forName="Child1" refType="h" fact="0.0908"/>
              <dgm:constr type="l" for="ch" forName="Child2" refType="w" fact="0.6804"/>
              <dgm:constr type="t" for="ch" forName="Child2" refType="h" fact="0.2006"/>
              <dgm:constr type="w" for="ch" forName="Child2" refType="w" fact="0.3196"/>
              <dgm:constr type="h" for="ch" forName="Child2" refType="h" fact="0.0908"/>
              <dgm:constr type="l" for="ch" forName="Child3" refType="w" fact="0.5348"/>
              <dgm:constr type="t" for="ch" forName="Child3" refType="h" fact="0.3308"/>
              <dgm:constr type="w" for="ch" forName="Child3" refType="w" fact="0.3196"/>
              <dgm:constr type="h" for="ch" forName="Child3" refType="h" fact="0.0908"/>
              <dgm:constr type="l" for="ch" forName="Child4" refType="w" fact="0.6804"/>
              <dgm:constr type="t" for="ch" forName="Child4" refType="h" fact="0.4623"/>
              <dgm:constr type="w" for="ch" forName="Child4" refType="w" fact="0.3196"/>
              <dgm:constr type="h" for="ch" forName="Child4" refType="h" fact="0.0908"/>
              <dgm:constr type="l" for="ch" forName="Child5" refType="w" fact="0.5348"/>
              <dgm:constr type="t" for="ch" forName="Child5" refType="h" fact="0.5936"/>
              <dgm:constr type="w" for="ch" forName="Child5" refType="w" fact="0.3196"/>
              <dgm:constr type="h" for="ch" forName="Child5" refType="h" fact="0.0908"/>
              <dgm:constr type="l" for="ch" forName="Child6" refType="w" fact="0.6804"/>
              <dgm:constr type="t" for="ch" forName="Child6" refType="h" fact="0.7251"/>
              <dgm:constr type="w" for="ch" forName="Child6" refType="w" fact="0.3196"/>
              <dgm:constr type="h" for="ch" forName="Child6" refType="h" fact="0.0908"/>
              <dgm:constr type="l" for="ch" forName="Child7" refType="w" fact="0.5348"/>
              <dgm:constr type="t" for="ch" forName="Child7" refType="h" fact="0.8579"/>
              <dgm:constr type="w" for="ch" forName="Child7" refType="w" fact="0.3196"/>
              <dgm:constr type="h" for="ch" forName="Child7" refType="h" fact="0.0908"/>
            </dgm:constrLst>
          </dgm:else>
        </dgm:choose>
      </dgm:else>
    </dgm:choose>
    <dgm:forEach name="wrapper" axis="self" ptType="parTrans">
      <dgm:forEach name="accentRepeat" axis="self">
        <dgm:layoutNode name="Accent" styleLbl="node1">
          <dgm:alg type="sp"/>
          <dgm:choose name="Name20">
            <dgm:if name="Name21" func="var" arg="dir" op="equ" val="norm">
              <dgm:choose name="Name22">
                <dgm:if name="Name23" axis="precedSib" ptType="node" func="cnt" op="equ" val="0">
                  <dgm:choose name="Name24">
                    <dgm:if name="Name25" axis="followSib" ptType="node" func="cnt" op="equ" val="0">
                      <dgm:shape xmlns:r="http://schemas.openxmlformats.org/officeDocument/2006/relationships" type="circularArrow" r:blip="">
                        <dgm:adjLst>
                          <dgm:adj idx="1" val="0.1098"/>
                          <dgm:adj idx="2" val="19.0387"/>
                          <dgm:adj idx="3" val="150"/>
                          <dgm:adj idx="4" val="180"/>
                          <dgm:adj idx="5" val="0.125"/>
                        </dgm:adjLst>
                      </dgm:shape>
                    </dgm:if>
                    <dgm:else name="Name26">
                      <dgm:shape xmlns:r="http://schemas.openxmlformats.org/officeDocument/2006/relationships" type="circularArrow" r:blip="">
                        <dgm:adjLst>
                          <dgm:adj idx="1" val="0.1098"/>
                          <dgm:adj idx="2" val="19.0387"/>
                          <dgm:adj idx="3" val="75"/>
                          <dgm:adj idx="4" val="180"/>
                          <dgm:adj idx="5" val="0.125"/>
                        </dgm:adjLst>
                      </dgm:shape>
                    </dgm:else>
                  </dgm:choose>
                </dgm:if>
                <dgm:else name="Name27">
                  <dgm:choose name="Name28">
                    <dgm:if name="Name29" axis="followSib" ptType="node" func="cnt" op="equ" val="0">
                      <dgm:choose name="Name30">
                        <dgm:if name="Name31" axis="precedSib" ptType="node" func="cnt" op="equ" val="1">
                          <dgm:shape xmlns:r="http://schemas.openxmlformats.org/officeDocument/2006/relationships" type="blockArc" r:blip="">
                            <dgm:adjLst>
                              <dgm:adj idx="1" val="0"/>
                              <dgm:adj idx="2" val="-45"/>
                              <dgm:adj idx="3" val="0.1274"/>
                            </dgm:adjLst>
                          </dgm:shape>
                        </dgm:if>
                        <dgm:if name="Name32" axis="precedSib" ptType="node" func="cnt" op="equ" val="2">
                          <dgm:shape xmlns:r="http://schemas.openxmlformats.org/officeDocument/2006/relationships" type="blockArc" r:blip="">
                            <dgm:adjLst>
                              <dgm:adj idx="1" val="-135"/>
                              <dgm:adj idx="2" val="180"/>
                              <dgm:adj idx="3" val="0.1274"/>
                            </dgm:adjLst>
                          </dgm:shape>
                        </dgm:if>
                        <dgm:if name="Name33" axis="precedSib" ptType="node" func="cnt" op="equ" val="3">
                          <dgm:shape xmlns:r="http://schemas.openxmlformats.org/officeDocument/2006/relationships" type="blockArc" r:blip="">
                            <dgm:adjLst>
                              <dgm:adj idx="1" val="0"/>
                              <dgm:adj idx="2" val="-45"/>
                              <dgm:adj idx="3" val="0.1274"/>
                            </dgm:adjLst>
                          </dgm:shape>
                        </dgm:if>
                        <dgm:if name="Name34" axis="precedSib" ptType="node" func="cnt" op="equ" val="4">
                          <dgm:shape xmlns:r="http://schemas.openxmlformats.org/officeDocument/2006/relationships" type="blockArc" r:blip="">
                            <dgm:adjLst>
                              <dgm:adj idx="1" val="-135"/>
                              <dgm:adj idx="2" val="180"/>
                              <dgm:adj idx="3" val="0.1274"/>
                            </dgm:adjLst>
                          </dgm:shape>
                        </dgm:if>
                        <dgm:if name="Name35" axis="precedSib" ptType="node" func="cnt" op="equ" val="5">
                          <dgm:shape xmlns:r="http://schemas.openxmlformats.org/officeDocument/2006/relationships" type="blockArc" r:blip="">
                            <dgm:adjLst>
                              <dgm:adj idx="1" val="0"/>
                              <dgm:adj idx="2" val="-45"/>
                              <dgm:adj idx="3" val="0.1274"/>
                            </dgm:adjLst>
                          </dgm:shape>
                        </dgm:if>
                        <dgm:if name="Name36" axis="precedSib" ptType="node" func="cnt" op="equ" val="6">
                          <dgm:shape xmlns:r="http://schemas.openxmlformats.org/officeDocument/2006/relationships" type="blockArc" r:blip="">
                            <dgm:adjLst>
                              <dgm:adj idx="1" val="-135"/>
                              <dgm:adj idx="2" val="180"/>
                              <dgm:adj idx="3" val="0.1274"/>
                            </dgm:adjLst>
                          </dgm:shape>
                        </dgm:if>
                        <dgm:else name="Name37"/>
                      </dgm:choose>
                    </dgm:if>
                    <dgm:else name="Name38">
                      <dgm:choose name="Name39">
                        <dgm:if name="Name40" axis="precedSib" ptType="node" func="cnt" op="equ" val="0">
                          <dgm:shape xmlns:r="http://schemas.openxmlformats.org/officeDocument/2006/relationships" type="blockArc" r:blip="">
                            <dgm:adjLst>
                              <dgm:adj idx="1" val="-133.1632"/>
                              <dgm:adj idx="2" val="65"/>
                              <dgm:adj idx="3" val="0.13"/>
                            </dgm:adjLst>
                          </dgm:shape>
                        </dgm:if>
                        <dgm:if name="Name41" axis="precedSib" ptType="node" func="cnt" op="equ" val="1">
                          <dgm:shape xmlns:r="http://schemas.openxmlformats.org/officeDocument/2006/relationships" type="leftCircularArrow" r:blip="">
                            <dgm:adjLst>
                              <dgm:adj idx="1" val="0.1098"/>
                              <dgm:adj idx="2" val="19.0387"/>
                              <dgm:adj idx="3" val="105"/>
                              <dgm:adj idx="4" val="-45"/>
                              <dgm:adj idx="5" val="0.125"/>
                            </dgm:adjLst>
                          </dgm:shape>
                        </dgm:if>
                        <dgm:if name="Name42" axis="precedSib" ptType="node" func="cnt" op="equ" val="2">
                          <dgm:shape xmlns:r="http://schemas.openxmlformats.org/officeDocument/2006/relationships" type="circularArrow" r:blip="">
                            <dgm:adjLst>
                              <dgm:adj idx="1" val="0.1098"/>
                              <dgm:adj idx="2" val="19.0387"/>
                              <dgm:adj idx="3" val="75"/>
                              <dgm:adj idx="4" val="-135"/>
                              <dgm:adj idx="5" val="0.125"/>
                            </dgm:adjLst>
                          </dgm:shape>
                        </dgm:if>
                        <dgm:if name="Name43" axis="precedSib" ptType="node" func="cnt" op="equ" val="3">
                          <dgm:shape xmlns:r="http://schemas.openxmlformats.org/officeDocument/2006/relationships" type="leftCircularArrow" r:blip="">
                            <dgm:adjLst>
                              <dgm:adj idx="1" val="0.1098"/>
                              <dgm:adj idx="2" val="19.0387"/>
                              <dgm:adj idx="3" val="105"/>
                              <dgm:adj idx="4" val="-45"/>
                              <dgm:adj idx="5" val="0.125"/>
                            </dgm:adjLst>
                          </dgm:shape>
                        </dgm:if>
                        <dgm:if name="Name44" axis="precedSib" ptType="node" func="cnt" op="equ" val="4">
                          <dgm:shape xmlns:r="http://schemas.openxmlformats.org/officeDocument/2006/relationships" type="circularArrow" r:blip="">
                            <dgm:adjLst>
                              <dgm:adj idx="1" val="0.1098"/>
                              <dgm:adj idx="2" val="19.0387"/>
                              <dgm:adj idx="3" val="75"/>
                              <dgm:adj idx="4" val="-135"/>
                              <dgm:adj idx="5" val="0.125"/>
                            </dgm:adjLst>
                          </dgm:shape>
                        </dgm:if>
                        <dgm:if name="Name45" axis="precedSib" ptType="node" func="cnt" op="equ" val="5">
                          <dgm:shape xmlns:r="http://schemas.openxmlformats.org/officeDocument/2006/relationships" type="leftCircularArrow" r:blip="">
                            <dgm:adjLst>
                              <dgm:adj idx="1" val="0.1098"/>
                              <dgm:adj idx="2" val="19.0387"/>
                              <dgm:adj idx="3" val="105"/>
                              <dgm:adj idx="4" val="-45"/>
                              <dgm:adj idx="5" val="0.125"/>
                            </dgm:adjLst>
                          </dgm:shape>
                        </dgm:if>
                        <dgm:if name="Name46" axis="precedSib" ptType="node" func="cnt" op="equ" val="6">
                          <dgm:shape xmlns:r="http://schemas.openxmlformats.org/officeDocument/2006/relationships" type="blockArc" r:blip="">
                            <dgm:adjLst>
                              <dgm:adj idx="1" val="-135"/>
                              <dgm:adj idx="2" val="180"/>
                              <dgm:adj idx="3" val="0.1274"/>
                            </dgm:adjLst>
                          </dgm:shape>
                        </dgm:if>
                        <dgm:else name="Name47"/>
                      </dgm:choose>
                    </dgm:else>
                  </dgm:choose>
                </dgm:else>
              </dgm:choose>
            </dgm:if>
            <dgm:else name="Name48">
              <dgm:choose name="Name49">
                <dgm:if name="Name50" axis="precedSib" ptType="node" func="cnt" op="equ" val="0">
                  <dgm:choose name="Name51">
                    <dgm:if name="Name52" axis="followSib" ptType="node" func="cnt" op="equ" val="0">
                      <dgm:shape xmlns:r="http://schemas.openxmlformats.org/officeDocument/2006/relationships" type="leftCircularArrow" r:blip="">
                        <dgm:adjLst>
                          <dgm:adj idx="1" val="0.1098"/>
                          <dgm:adj idx="2" val="19.0387"/>
                          <dgm:adj idx="3" val="30"/>
                          <dgm:adj idx="4" val="0"/>
                          <dgm:adj idx="5" val="0.125"/>
                        </dgm:adjLst>
                      </dgm:shape>
                    </dgm:if>
                    <dgm:else name="Name53">
                      <dgm:shape xmlns:r="http://schemas.openxmlformats.org/officeDocument/2006/relationships" type="leftCircularArrow" r:blip="">
                        <dgm:adjLst>
                          <dgm:adj idx="1" val="0.1098"/>
                          <dgm:adj idx="2" val="19.0387"/>
                          <dgm:adj idx="3" val="105"/>
                          <dgm:adj idx="4" val="0"/>
                          <dgm:adj idx="5" val="0.125"/>
                        </dgm:adjLst>
                      </dgm:shape>
                    </dgm:else>
                  </dgm:choose>
                </dgm:if>
                <dgm:else name="Name54">
                  <dgm:choose name="Name55">
                    <dgm:if name="Name56" axis="followSib" ptType="node" func="cnt" op="equ" val="0">
                      <dgm:choose name="Name57">
                        <dgm:if name="Name58" axis="precedSib" ptType="node" func="cnt" op="equ" val="1">
                          <dgm:shape xmlns:r="http://schemas.openxmlformats.org/officeDocument/2006/relationships" type="blockArc" r:blip="">
                            <dgm:adjLst>
                              <dgm:adj idx="1" val="-135"/>
                              <dgm:adj idx="2" val="180"/>
                              <dgm:adj idx="3" val="0.1274"/>
                            </dgm:adjLst>
                          </dgm:shape>
                        </dgm:if>
                        <dgm:if name="Name59" axis="precedSib" ptType="node" func="cnt" op="equ" val="2">
                          <dgm:shape xmlns:r="http://schemas.openxmlformats.org/officeDocument/2006/relationships" type="blockArc" r:blip="">
                            <dgm:adjLst>
                              <dgm:adj idx="1" val="0"/>
                              <dgm:adj idx="2" val="-45"/>
                              <dgm:adj idx="3" val="0.1274"/>
                            </dgm:adjLst>
                          </dgm:shape>
                        </dgm:if>
                        <dgm:if name="Name60" axis="precedSib" ptType="node" func="cnt" op="equ" val="3">
                          <dgm:shape xmlns:r="http://schemas.openxmlformats.org/officeDocument/2006/relationships" type="blockArc" r:blip="">
                            <dgm:adjLst>
                              <dgm:adj idx="1" val="-135"/>
                              <dgm:adj idx="2" val="180"/>
                              <dgm:adj idx="3" val="0.1274"/>
                            </dgm:adjLst>
                          </dgm:shape>
                        </dgm:if>
                        <dgm:if name="Name61" axis="precedSib" ptType="node" func="cnt" op="equ" val="4">
                          <dgm:shape xmlns:r="http://schemas.openxmlformats.org/officeDocument/2006/relationships" type="blockArc" r:blip="">
                            <dgm:adjLst>
                              <dgm:adj idx="1" val="0"/>
                              <dgm:adj idx="2" val="-45"/>
                              <dgm:adj idx="3" val="0.1274"/>
                            </dgm:adjLst>
                          </dgm:shape>
                        </dgm:if>
                        <dgm:if name="Name62" axis="precedSib" ptType="node" func="cnt" op="equ" val="5">
                          <dgm:shape xmlns:r="http://schemas.openxmlformats.org/officeDocument/2006/relationships" type="blockArc" r:blip="">
                            <dgm:adjLst>
                              <dgm:adj idx="1" val="-135"/>
                              <dgm:adj idx="2" val="180"/>
                              <dgm:adj idx="3" val="0.1274"/>
                            </dgm:adjLst>
                          </dgm:shape>
                        </dgm:if>
                        <dgm:if name="Name63" axis="precedSib" ptType="node" func="cnt" op="equ" val="6">
                          <dgm:shape xmlns:r="http://schemas.openxmlformats.org/officeDocument/2006/relationships" type="blockArc" r:blip="">
                            <dgm:adjLst>
                              <dgm:adj idx="1" val="0"/>
                              <dgm:adj idx="2" val="-45"/>
                              <dgm:adj idx="3" val="0.1274"/>
                            </dgm:adjLst>
                          </dgm:shape>
                        </dgm:if>
                        <dgm:else name="Name64"/>
                      </dgm:choose>
                    </dgm:if>
                    <dgm:else name="Name65">
                      <dgm:choose name="Name66">
                        <dgm:if name="Name67" axis="precedSib" ptType="node" func="cnt" op="equ" val="0">
                          <dgm:shape xmlns:r="http://schemas.openxmlformats.org/officeDocument/2006/relationships" type="blockArc" r:blip="">
                            <dgm:adjLst>
                              <dgm:adj idx="1" val="-133.1632"/>
                              <dgm:adj idx="2" val="65"/>
                              <dgm:adj idx="3" val="0.13"/>
                            </dgm:adjLst>
                          </dgm:shape>
                        </dgm:if>
                        <dgm:if name="Name68" axis="precedSib" ptType="node" func="cnt" op="equ" val="1">
                          <dgm:shape xmlns:r="http://schemas.openxmlformats.org/officeDocument/2006/relationships" type="circularArrow" r:blip="">
                            <dgm:adjLst>
                              <dgm:adj idx="1" val="0.1098"/>
                              <dgm:adj idx="2" val="19.0387"/>
                              <dgm:adj idx="3" val="75"/>
                              <dgm:adj idx="4" val="-135"/>
                              <dgm:adj idx="5" val="0.125"/>
                            </dgm:adjLst>
                          </dgm:shape>
                        </dgm:if>
                        <dgm:if name="Name69" axis="precedSib" ptType="node" func="cnt" op="equ" val="2">
                          <dgm:shape xmlns:r="http://schemas.openxmlformats.org/officeDocument/2006/relationships" type="leftCircularArrow" r:blip="">
                            <dgm:adjLst>
                              <dgm:adj idx="1" val="0.1098"/>
                              <dgm:adj idx="2" val="19.0387"/>
                              <dgm:adj idx="3" val="105"/>
                              <dgm:adj idx="4" val="-45"/>
                              <dgm:adj idx="5" val="0.125"/>
                            </dgm:adjLst>
                          </dgm:shape>
                        </dgm:if>
                        <dgm:if name="Name70" axis="precedSib" ptType="node" func="cnt" op="equ" val="3">
                          <dgm:shape xmlns:r="http://schemas.openxmlformats.org/officeDocument/2006/relationships" type="circularArrow" r:blip="">
                            <dgm:adjLst>
                              <dgm:adj idx="1" val="0.1098"/>
                              <dgm:adj idx="2" val="19.0387"/>
                              <dgm:adj idx="3" val="75"/>
                              <dgm:adj idx="4" val="-135"/>
                              <dgm:adj idx="5" val="0.125"/>
                            </dgm:adjLst>
                          </dgm:shape>
                        </dgm:if>
                        <dgm:if name="Name71" axis="precedSib" ptType="node" func="cnt" op="equ" val="4">
                          <dgm:shape xmlns:r="http://schemas.openxmlformats.org/officeDocument/2006/relationships" type="leftCircularArrow" r:blip="">
                            <dgm:adjLst>
                              <dgm:adj idx="1" val="0.1098"/>
                              <dgm:adj idx="2" val="19.0387"/>
                              <dgm:adj idx="3" val="105"/>
                              <dgm:adj idx="4" val="-45"/>
                              <dgm:adj idx="5" val="0.125"/>
                            </dgm:adjLst>
                          </dgm:shape>
                        </dgm:if>
                        <dgm:if name="Name72" axis="precedSib" ptType="node" func="cnt" op="equ" val="5">
                          <dgm:shape xmlns:r="http://schemas.openxmlformats.org/officeDocument/2006/relationships" type="circularArrow" r:blip="">
                            <dgm:adjLst>
                              <dgm:adj idx="1" val="0.1098"/>
                              <dgm:adj idx="2" val="19.0387"/>
                              <dgm:adj idx="3" val="75"/>
                              <dgm:adj idx="4" val="-135"/>
                              <dgm:adj idx="5" val="0.125"/>
                            </dgm:adjLst>
                          </dgm:shape>
                        </dgm:if>
                        <dgm:if name="Name73" axis="precedSib" ptType="node" func="cnt" op="equ" val="6">
                          <dgm:shape xmlns:r="http://schemas.openxmlformats.org/officeDocument/2006/relationships" type="blockArc" r:blip="">
                            <dgm:adjLst>
                              <dgm:adj idx="1" val="0"/>
                              <dgm:adj idx="2" val="-45"/>
                              <dgm:adj idx="3" val="0.1274"/>
                            </dgm:adjLst>
                          </dgm:shape>
                        </dgm:if>
                        <dgm:else name="Name74"/>
                      </dgm:choose>
                    </dgm:else>
                  </dgm:choose>
                </dgm:else>
              </dgm:choose>
            </dgm:else>
          </dgm:choose>
          <dgm:presOf/>
        </dgm:layoutNode>
      </dgm:forEach>
    </dgm:forEach>
    <dgm:forEach name="Name75" axis="ch" ptType="node" cnt="1">
      <dgm:layoutNode name="Accent1">
        <dgm:alg type="sp"/>
        <dgm:shape xmlns:r="http://schemas.openxmlformats.org/officeDocument/2006/relationships" r:blip="">
          <dgm:adjLst/>
        </dgm:shape>
        <dgm:presOf/>
        <dgm:constrLst/>
        <dgm:forEach name="Name76" ref="accentRepeat"/>
      </dgm:layoutNode>
      <dgm:choose name="Name77">
        <dgm:if name="Name78" axis="ch" ptType="node" func="cnt" op="gte" val="1">
          <dgm:layoutNode name="Child1"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79"/>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80" axis="ch" ptType="node" st="2" cnt="1">
      <dgm:layoutNode name="Accent2">
        <dgm:alg type="sp"/>
        <dgm:shape xmlns:r="http://schemas.openxmlformats.org/officeDocument/2006/relationships" r:blip="">
          <dgm:adjLst/>
        </dgm:shape>
        <dgm:presOf/>
        <dgm:constrLst/>
        <dgm:forEach name="Name81" ref="accentRepeat"/>
      </dgm:layoutNode>
      <dgm:choose name="Name82">
        <dgm:if name="Name83" axis="ch" ptType="node" func="cnt" op="gte" val="1">
          <dgm:layoutNode name="Child2"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84"/>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choose name="Name87">
        <dgm:if name="Name88" axis="ch" ptType="node" func="cnt" op="gte" val="1">
          <dgm:layoutNode name="Child3"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89"/>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90" axis="ch" ptType="node" st="4" cnt="1">
      <dgm:layoutNode name="Accent4">
        <dgm:alg type="sp"/>
        <dgm:shape xmlns:r="http://schemas.openxmlformats.org/officeDocument/2006/relationships" r:blip="">
          <dgm:adjLst/>
        </dgm:shape>
        <dgm:presOf/>
        <dgm:constrLst/>
        <dgm:forEach name="Name91" ref="accentRepeat"/>
      </dgm:layoutNode>
      <dgm:choose name="Name92">
        <dgm:if name="Name93" axis="ch" ptType="node" func="cnt" op="gte" val="1">
          <dgm:layoutNode name="Child4"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9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95" axis="ch" ptType="node" st="5" cnt="1">
      <dgm:layoutNode name="Accent5">
        <dgm:alg type="sp"/>
        <dgm:shape xmlns:r="http://schemas.openxmlformats.org/officeDocument/2006/relationships" r:blip="">
          <dgm:adjLst/>
        </dgm:shape>
        <dgm:presOf/>
        <dgm:constrLst/>
        <dgm:forEach name="Name96" ref="accentRepeat"/>
      </dgm:layoutNode>
      <dgm:choose name="Name97">
        <dgm:if name="Name98" axis="ch" ptType="node" func="cnt" op="gte" val="1">
          <dgm:layoutNode name="Child5"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99"/>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100" axis="ch" ptType="node" st="6" cnt="1">
      <dgm:layoutNode name="Accent6">
        <dgm:alg type="sp"/>
        <dgm:shape xmlns:r="http://schemas.openxmlformats.org/officeDocument/2006/relationships" r:blip="">
          <dgm:adjLst/>
        </dgm:shape>
        <dgm:presOf/>
        <dgm:constrLst/>
        <dgm:forEach name="Name101" ref="accentRepeat"/>
      </dgm:layoutNode>
      <dgm:choose name="Name102">
        <dgm:if name="Name103" axis="ch" ptType="node" func="cnt" op="gte" val="1">
          <dgm:layoutNode name="Child6"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104"/>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105" axis="ch" ptType="node" st="7" cnt="1">
      <dgm:layoutNode name="Accent7">
        <dgm:alg type="sp"/>
        <dgm:shape xmlns:r="http://schemas.openxmlformats.org/officeDocument/2006/relationships" r:blip="">
          <dgm:adjLst/>
        </dgm:shape>
        <dgm:presOf/>
        <dgm:constrLst/>
        <dgm:forEach name="Name106" ref="accentRepeat"/>
      </dgm:layoutNode>
      <dgm:choose name="Name107">
        <dgm:if name="Name108" axis="ch" ptType="node" func="cnt" op="gte" val="1">
          <dgm:layoutNode name="Child7"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109"/>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matrix1">
  <dgm:title val=""/>
  <dgm:desc val=""/>
  <dgm:catLst>
    <dgm:cat type="matrix" pri="2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styleData>
  <dgm:clr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clrData>
  <dgm:layoutNode name="diagram">
    <dgm:varLst>
      <dgm:chMax val="1"/>
      <dgm:dir/>
      <dgm:animLvl val="ctr"/>
      <dgm:resizeHandles val="exact"/>
    </dgm:varLst>
    <dgm:alg type="composite"/>
    <dgm:shape xmlns:r="http://schemas.openxmlformats.org/officeDocument/2006/relationships" r:blip="">
      <dgm:adjLst/>
    </dgm:shape>
    <dgm:presOf/>
    <dgm:constrLst>
      <dgm:constr type="ctrX" for="ch" forName="matrix" refType="w" fact="0.5"/>
      <dgm:constr type="ctrY" for="ch" forName="matrix" refType="h" fact="0.5"/>
      <dgm:constr type="w" for="ch" forName="matrix" refType="w"/>
      <dgm:constr type="h" for="ch" forName="matrix" refType="h"/>
      <dgm:constr type="ctrX" for="ch" forName="centerTile" refType="w" fact="0.5"/>
      <dgm:constr type="ctrY" for="ch" forName="centerTile" refType="h" fact="0.5"/>
      <dgm:constr type="w" for="ch" forName="centerTile" refType="w" fact="0.3"/>
      <dgm:constr type="h" for="ch" forName="centerTile" refType="h" fact="0.25"/>
      <dgm:constr type="primFontSz" for="des" ptType="node" op="equ" val="65"/>
    </dgm:constrLst>
    <dgm:ruleLst/>
    <dgm:choose name="Name0">
      <dgm:if name="Name1" axis="ch" ptType="node" func="cnt" op="gte" val="1">
        <dgm:layoutNode name="matrix">
          <dgm:alg type="composite"/>
          <dgm:shape xmlns:r="http://schemas.openxmlformats.org/officeDocument/2006/relationships" r:blip="">
            <dgm:adjLst/>
          </dgm:shape>
          <dgm:presOf/>
          <dgm:constrLst>
            <dgm:constr type="l" for="ch" forName="tile1"/>
            <dgm:constr type="t" for="ch" forName="tile1"/>
            <dgm:constr type="r" for="ch" forName="tile1" refType="w" fact="0.5"/>
            <dgm:constr type="b" for="ch" forName="tile1" refType="h" fact="0.5"/>
            <dgm:constr type="l" for="ch" forName="tile1text" refType="l" refFor="ch" refForName="tile1"/>
            <dgm:constr type="t" for="ch" forName="tile1text" refType="t" refFor="ch" refForName="tile1"/>
            <dgm:constr type="w" for="ch" forName="tile1text" refType="w" refFor="ch" refForName="tile1"/>
            <dgm:constr type="h" for="ch" forName="tile1text" refType="h" refFor="ch" refForName="tile1" fact="0.75"/>
            <dgm:constr type="r" for="ch" forName="tile2" refType="w"/>
            <dgm:constr type="t" for="ch" forName="tile2"/>
            <dgm:constr type="l" for="ch" forName="tile2" refType="w" fact="0.5"/>
            <dgm:constr type="b" for="ch" forName="tile2" refType="h" fact="0.5"/>
            <dgm:constr type="r" for="ch" forName="tile2text" refType="r" refFor="ch" refForName="tile2"/>
            <dgm:constr type="t" for="ch" forName="tile2text" refType="t" refFor="ch" refForName="tile2"/>
            <dgm:constr type="w" for="ch" forName="tile2text" refType="w" refFor="ch" refForName="tile2"/>
            <dgm:constr type="h" for="ch" forName="tile2text" refType="h" refFor="ch" refForName="tile2" fact="0.75"/>
            <dgm:constr type="l" for="ch" forName="tile3"/>
            <dgm:constr type="b" for="ch" forName="tile3" refType="h"/>
            <dgm:constr type="r" for="ch" forName="tile3" refType="w" fact="0.5"/>
            <dgm:constr type="t" for="ch" forName="tile3" refType="h" fact="0.5"/>
            <dgm:constr type="l" for="ch" forName="tile3text" refType="l" refFor="ch" refForName="tile3"/>
            <dgm:constr type="b" for="ch" forName="tile3text" refType="b" refFor="ch" refForName="tile3"/>
            <dgm:constr type="w" for="ch" forName="tile3text" refType="w" refFor="ch" refForName="tile3"/>
            <dgm:constr type="h" for="ch" forName="tile3text" refType="h" refFor="ch" refForName="tile3" fact="0.75"/>
            <dgm:constr type="r" for="ch" forName="tile4" refType="w"/>
            <dgm:constr type="b" for="ch" forName="tile4" refType="h"/>
            <dgm:constr type="l" for="ch" forName="tile4" refType="w" fact="0.5"/>
            <dgm:constr type="t" for="ch" forName="tile4" refType="h" fact="0.5"/>
            <dgm:constr type="r" for="ch" forName="tile4text" refType="r" refFor="ch" refForName="tile4"/>
            <dgm:constr type="b" for="ch" forName="tile4text" refType="b" refFor="ch" refForName="tile4"/>
            <dgm:constr type="w" for="ch" forName="tile4text" refType="w" refFor="ch" refForName="tile4"/>
            <dgm:constr type="h" for="ch" forName="tile4text" refType="h" refFor="ch" refForName="tile4" fact="0.75"/>
          </dgm:constrLst>
          <dgm:ruleLst/>
          <dgm:layoutNode name="tile1" styleLbl="node1">
            <dgm:alg type="sp"/>
            <dgm:shape xmlns:r="http://schemas.openxmlformats.org/officeDocument/2006/relationships" rot="270" type="round1Rect" r:blip="">
              <dgm:adjLst/>
            </dgm:shape>
            <dgm:choose name="Name2">
              <dgm:if name="Name3" func="var" arg="dir" op="equ" val="norm">
                <dgm:presOf axis="ch ch desOrSelf" ptType="node node node" st="1 1 1" cnt="1 1 0"/>
              </dgm:if>
              <dgm:else name="Name4">
                <dgm:presOf axis="ch ch desOrSelf" ptType="node node node" st="1 2 1" cnt="1 1 0"/>
              </dgm:else>
            </dgm:choose>
            <dgm:constrLst/>
            <dgm:ruleLst/>
          </dgm:layoutNode>
          <dgm:layoutNode name="tile1text" styleLbl="node1">
            <dgm:varLst>
              <dgm:chMax val="0"/>
              <dgm:chPref val="0"/>
              <dgm:bulletEnabled val="1"/>
            </dgm:varLst>
            <dgm:choose name="Name5">
              <dgm:if name="Name6" axis="root des" func="maxDepth" op="gte" val="3">
                <dgm:alg type="tx">
                  <dgm:param type="txAnchorVert" val="t"/>
                  <dgm:param type="parTxLTRAlign" val="l"/>
                  <dgm:param type="parTxRTLAlign" val="r"/>
                </dgm:alg>
              </dgm:if>
              <dgm:else name="Name7">
                <dgm:alg type="tx"/>
              </dgm:else>
            </dgm:choose>
            <dgm:shape xmlns:r="http://schemas.openxmlformats.org/officeDocument/2006/relationships" rot="270" type="rect" r:blip="" hideGeom="1">
              <dgm:adjLst>
                <dgm:adj idx="1" val="0.2"/>
              </dgm:adjLst>
            </dgm:shape>
            <dgm:choose name="Name8">
              <dgm:if name="Name9" func="var" arg="dir" op="equ" val="norm">
                <dgm:presOf axis="ch ch desOrSelf" ptType="node node node" st="1 1 1" cnt="1 1 0"/>
              </dgm:if>
              <dgm:else name="Name10">
                <dgm:presOf axis="ch ch desOrSelf" ptType="node node node" st="1 2 1" cnt="1 1 0"/>
              </dgm:else>
            </dgm:choose>
            <dgm:constrLst/>
            <dgm:ruleLst>
              <dgm:rule type="primFontSz" val="5" fact="NaN" max="NaN"/>
            </dgm:ruleLst>
          </dgm:layoutNode>
          <dgm:layoutNode name="tile2" styleLbl="node1">
            <dgm:alg type="sp"/>
            <dgm:shape xmlns:r="http://schemas.openxmlformats.org/officeDocument/2006/relationships" type="round1Rect" r:blip="">
              <dgm:adjLst/>
            </dgm:shape>
            <dgm:choose name="Name11">
              <dgm:if name="Name12" func="var" arg="dir" op="equ" val="norm">
                <dgm:presOf axis="ch ch desOrSelf" ptType="node node node" st="1 2 1" cnt="1 1 0"/>
              </dgm:if>
              <dgm:else name="Name13">
                <dgm:presOf axis="ch ch desOrSelf" ptType="node node node" st="1 1 1" cnt="1 1 0"/>
              </dgm:else>
            </dgm:choose>
            <dgm:constrLst/>
            <dgm:ruleLst/>
          </dgm:layoutNode>
          <dgm:layoutNode name="tile2text" styleLbl="node1">
            <dgm:varLst>
              <dgm:chMax val="0"/>
              <dgm:chPref val="0"/>
              <dgm:bulletEnabled val="1"/>
            </dgm:varLst>
            <dgm:choose name="Name14">
              <dgm:if name="Name15" axis="root des" func="maxDepth" op="gte" val="3">
                <dgm:alg type="tx">
                  <dgm:param type="txAnchorVert" val="t"/>
                  <dgm:param type="parTxLTRAlign" val="l"/>
                  <dgm:param type="parTxRTLAlign" val="r"/>
                </dgm:alg>
              </dgm:if>
              <dgm:else name="Name16">
                <dgm:alg type="tx"/>
              </dgm:else>
            </dgm:choose>
            <dgm:shape xmlns:r="http://schemas.openxmlformats.org/officeDocument/2006/relationships" type="rect" r:blip="" hideGeom="1">
              <dgm:adjLst/>
            </dgm:shape>
            <dgm:choose name="Name17">
              <dgm:if name="Name18" func="var" arg="dir" op="equ" val="norm">
                <dgm:presOf axis="ch ch desOrSelf" ptType="node node node" st="1 2 1" cnt="1 1 0"/>
              </dgm:if>
              <dgm:else name="Name19">
                <dgm:presOf axis="ch ch desOrSelf" ptType="node node node" st="1 1 1" cnt="1 1 0"/>
              </dgm:else>
            </dgm:choose>
            <dgm:constrLst/>
            <dgm:ruleLst>
              <dgm:rule type="primFontSz" val="5" fact="NaN" max="NaN"/>
            </dgm:ruleLst>
          </dgm:layoutNode>
          <dgm:layoutNode name="tile3" styleLbl="node1">
            <dgm:alg type="sp"/>
            <dgm:shape xmlns:r="http://schemas.openxmlformats.org/officeDocument/2006/relationships" rot="180" type="round1Rect" r:blip="">
              <dgm:adjLst/>
            </dgm:shape>
            <dgm:choose name="Name20">
              <dgm:if name="Name21" func="var" arg="dir" op="equ" val="norm">
                <dgm:presOf axis="ch ch desOrSelf" ptType="node node node" st="1 3 1" cnt="1 1 0"/>
              </dgm:if>
              <dgm:else name="Name22">
                <dgm:presOf axis="ch ch desOrSelf" ptType="node node node" st="1 4 1" cnt="1 1 0"/>
              </dgm:else>
            </dgm:choose>
            <dgm:constrLst/>
            <dgm:ruleLst/>
          </dgm:layoutNode>
          <dgm:layoutNode name="tile3text" styleLbl="node1">
            <dgm:varLst>
              <dgm:chMax val="0"/>
              <dgm:chPref val="0"/>
              <dgm:bulletEnabled val="1"/>
            </dgm:varLst>
            <dgm:choose name="Name23">
              <dgm:if name="Name24" axis="root des" func="maxDepth" op="gte" val="3">
                <dgm:alg type="tx">
                  <dgm:param type="txAnchorVert" val="t"/>
                  <dgm:param type="parTxLTRAlign" val="l"/>
                  <dgm:param type="parTxRTLAlign" val="r"/>
                </dgm:alg>
              </dgm:if>
              <dgm:else name="Name25">
                <dgm:alg type="tx"/>
              </dgm:else>
            </dgm:choose>
            <dgm:shape xmlns:r="http://schemas.openxmlformats.org/officeDocument/2006/relationships" rot="180" type="rect" r:blip="" hideGeom="1">
              <dgm:adjLst/>
            </dgm:shape>
            <dgm:choose name="Name26">
              <dgm:if name="Name27" func="var" arg="dir" op="equ" val="norm">
                <dgm:presOf axis="ch ch desOrSelf" ptType="node node node" st="1 3 1" cnt="1 1 0"/>
              </dgm:if>
              <dgm:else name="Name28">
                <dgm:presOf axis="ch ch desOrSelf" ptType="node node node" st="1 4 1" cnt="1 1 0"/>
              </dgm:else>
            </dgm:choose>
            <dgm:constrLst/>
            <dgm:ruleLst>
              <dgm:rule type="primFontSz" val="5" fact="NaN" max="NaN"/>
            </dgm:ruleLst>
          </dgm:layoutNode>
          <dgm:layoutNode name="tile4" styleLbl="node1">
            <dgm:alg type="sp"/>
            <dgm:shape xmlns:r="http://schemas.openxmlformats.org/officeDocument/2006/relationships" rot="90" type="round1Rect" r:blip="">
              <dgm:adjLst/>
            </dgm:shape>
            <dgm:choose name="Name29">
              <dgm:if name="Name30" func="var" arg="dir" op="equ" val="norm">
                <dgm:presOf axis="ch ch desOrSelf" ptType="node node node" st="1 4 1" cnt="1 1 0"/>
              </dgm:if>
              <dgm:else name="Name31">
                <dgm:presOf axis="ch ch desOrSelf" ptType="node node node" st="1 3 1" cnt="1 1 0"/>
              </dgm:else>
            </dgm:choose>
            <dgm:constrLst/>
            <dgm:ruleLst/>
          </dgm:layoutNode>
          <dgm:layoutNode name="tile4text" styleLbl="node1">
            <dgm:varLst>
              <dgm:chMax val="0"/>
              <dgm:chPref val="0"/>
              <dgm:bulletEnabled val="1"/>
            </dgm:varLst>
            <dgm:choose name="Name32">
              <dgm:if name="Name33" axis="root des" func="maxDepth" op="gte" val="3">
                <dgm:alg type="tx">
                  <dgm:param type="txAnchorVert" val="t"/>
                  <dgm:param type="parTxLTRAlign" val="l"/>
                  <dgm:param type="parTxRTLAlign" val="r"/>
                </dgm:alg>
              </dgm:if>
              <dgm:else name="Name34">
                <dgm:alg type="tx"/>
              </dgm:else>
            </dgm:choose>
            <dgm:shape xmlns:r="http://schemas.openxmlformats.org/officeDocument/2006/relationships" rot="90" type="rect" r:blip="" hideGeom="1">
              <dgm:adjLst/>
            </dgm:shape>
            <dgm:choose name="Name35">
              <dgm:if name="Name36" func="var" arg="dir" op="equ" val="norm">
                <dgm:presOf axis="ch ch desOrSelf" ptType="node node node" st="1 4 1" cnt="1 1 0"/>
              </dgm:if>
              <dgm:else name="Name37">
                <dgm:presOf axis="ch ch desOrSelf" ptType="node node node" st="1 3 1" cnt="1 1 0"/>
              </dgm:else>
            </dgm:choose>
            <dgm:constrLst/>
            <dgm:ruleLst>
              <dgm:rule type="primFontSz" val="5" fact="NaN" max="NaN"/>
            </dgm:ruleLst>
          </dgm:layoutNode>
        </dgm:layoutNode>
        <dgm:layoutNode name="centerTile" styleLbl="fgShp">
          <dgm:varLst>
            <dgm:chMax val="0"/>
            <dgm:chPref val="0"/>
          </dgm:varLst>
          <dgm:alg type="tx"/>
          <dgm:shape xmlns:r="http://schemas.openxmlformats.org/officeDocument/2006/relationships" type="roundRect" r:blip="">
            <dgm:adjLst/>
          </dgm:shape>
          <dgm:presOf axis="ch" ptType="node" cnt="1"/>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38"/>
    </dgm:choose>
  </dgm:layoutNode>
</dgm:layoutDef>
</file>

<file path=ppt/diagrams/layout3.xml><?xml version="1.0" encoding="utf-8"?>
<dgm:layoutDef xmlns:dgm="http://schemas.openxmlformats.org/drawingml/2006/diagram" xmlns:a="http://schemas.openxmlformats.org/drawingml/2006/main" uniqueId="urn:microsoft.com/office/officeart/2008/layout/HexagonCluster">
  <dgm:title val=""/>
  <dgm:desc val=""/>
  <dgm:catLst>
    <dgm:cat type="picture" pri="21000"/>
    <dgm:cat type="relationship" pri="3200"/>
    <dgm:cat type="pictureconvert" pri="210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tyleData>
  <dgm:clr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clrData>
  <dgm:layoutNode name="Name0">
    <dgm:varLst>
      <dgm:chMax val="21"/>
      <dgm:chPref val="21"/>
    </dgm:varLst>
    <dgm:shape xmlns:r="http://schemas.openxmlformats.org/officeDocument/2006/relationships" r:blip="">
      <dgm:adjLst/>
    </dgm:shape>
    <dgm:choose name="Name1">
      <dgm:if name="Name2" axis="ch" ptType="node" func="cnt" op="equ" val="1">
        <dgm:alg type="composite">
          <dgm:param type="ar" val="1.3871"/>
        </dgm:alg>
        <dgm:constrLst>
          <dgm:constr type="primFontSz" for="des" ptType="node" op="equ" val="65"/>
          <dgm:constr type="l" for="ch" forName="text1" refType="w" fact="0.4525"/>
          <dgm:constr type="t" for="ch" forName="text1" refType="h" fact="0.346"/>
          <dgm:constr type="w" for="ch" forName="text1" refType="w" fact="0.5475"/>
          <dgm:constr type="h" for="ch" forName="text1" refType="h" fact="0.654"/>
          <dgm:constr type="l" for="ch" forName="textaccent1" refType="w" fact="0.4652"/>
          <dgm:constr type="t" for="ch" forName="textaccent1" refType="h" fact="0.6348"/>
          <dgm:constr type="w" for="ch" forName="textaccent1" refType="w" fact="0.0639"/>
          <dgm:constr type="h" for="ch" forName="textaccent1" refType="h" fact="0.0765"/>
          <dgm:constr type="l" for="ch" forName="image1" refType="w" fact="0"/>
          <dgm:constr type="t" for="ch" forName="image1" refType="h" fact="0"/>
          <dgm:constr type="w" for="ch" forName="image1" refType="w" fact="0.5468"/>
          <dgm:constr type="h" for="ch" forName="image1" refType="h" fact="0.6538"/>
          <dgm:constr type="l" for="ch" forName="imageaccent1" refType="w" fact="0.3702"/>
          <dgm:constr type="t" for="ch" forName="imageaccent1" refType="h" fact="0.5633"/>
          <dgm:constr type="w" for="ch" forName="imageaccent1" refType="w" fact="0.0639"/>
          <dgm:constr type="h" for="ch" forName="imageaccent1" refType="h" fact="0.0765"/>
        </dgm:constrLst>
      </dgm:if>
      <dgm:if name="Name3" axis="ch" ptType="node" func="cnt" op="equ" val="2">
        <dgm:alg type="composite">
          <dgm:param type="ar" val="2.6443"/>
        </dgm:alg>
        <dgm:constrLst>
          <dgm:constr type="primFontSz" for="des" ptType="node" op="equ" val="65"/>
          <dgm:constr type="l" for="ch" forName="text1" refType="w" fact="0.2383"/>
          <dgm:constr type="t" for="ch" forName="text1" refType="h" fact="0.3501"/>
          <dgm:constr type="w" for="ch" forName="text1" refType="w" fact="0.285"/>
          <dgm:constr type="h" for="ch" forName="text1" refType="h" fact="0.6499"/>
          <dgm:constr type="l" for="ch" forName="textaccent1" refType="w" fact="0.2472"/>
          <dgm:constr type="t" for="ch" forName="textaccent1" refType="h" fact="0.6371"/>
          <dgm:constr type="w" for="ch" forName="textaccent1" refType="w" fact="0.0333"/>
          <dgm:constr type="h" for="ch" forName="textaccent1" refType="h" fact="0.076"/>
          <dgm:constr type="l" for="ch" forName="image1" refType="w" fact="0"/>
          <dgm:constr type="t" for="ch" forName="image1" refType="h" fact="0"/>
          <dgm:constr type="w" for="ch" forName="image1" refType="w" fact="0.285"/>
          <dgm:constr type="h" for="ch" forName="image1" refType="h" fact="0.6499"/>
          <dgm:constr type="l" for="ch" forName="imageaccent1" refType="w" fact="0.1942"/>
          <dgm:constr type="t" for="ch" forName="imageaccent1" refType="h" fact="0.5602"/>
          <dgm:constr type="w" for="ch" forName="imageaccent1" refType="w" fact="0.0333"/>
          <dgm:constr type="h" for="ch" forName="imageaccent1" refType="h" fact="0.076"/>
          <dgm:constr type="l" for="ch" forName="text2" refType="w" fact="0.4767"/>
          <dgm:constr type="t" for="ch" forName="text2" refType="h" fact="0"/>
          <dgm:constr type="w" for="ch" forName="text2" refType="w" fact="0.285"/>
          <dgm:constr type="h" for="ch" forName="text2" refType="h" fact="0.6499"/>
          <dgm:constr type="l" for="ch" forName="textaccent2" refType="w" fact="0.6709"/>
          <dgm:constr type="t" for="ch" forName="textaccent2" refType="h" fact="0.5602"/>
          <dgm:constr type="w" for="ch" forName="textaccent2" refType="w" fact="0.0333"/>
          <dgm:constr type="h" for="ch" forName="textaccent2" refType="h" fact="0.076"/>
          <dgm:constr type="l" for="ch" forName="image2" refType="w" fact="0.715"/>
          <dgm:constr type="t" for="ch" forName="image2" refType="h" fact="0.3501"/>
          <dgm:constr type="w" for="ch" forName="image2" refType="w" fact="0.285"/>
          <dgm:constr type="h" for="ch" forName="image2" refType="h" fact="0.6499"/>
          <dgm:constr type="l" for="ch" forName="imageaccent2" refType="w" fact="0.7239"/>
          <dgm:constr type="t" for="ch" forName="imageaccent2" refType="h" fact="0.6371"/>
          <dgm:constr type="w" for="ch" forName="imageaccent2" refType="w" fact="0.0333"/>
          <dgm:constr type="h" for="ch" forName="imageaccent2" refType="h" fact="0.076"/>
        </dgm:constrLst>
      </dgm:if>
      <dgm:if name="Name4" axis="ch" ptType="node" func="cnt" op="equ" val="3">
        <dgm:alg type="composite">
          <dgm:param type="ar" val="1.5623"/>
        </dgm:alg>
        <dgm:constrLst>
          <dgm:constr type="primFontSz" for="des" ptType="node" op="equ" val="65"/>
          <dgm:constr type="l" for="ch" forName="text1" refType="w" fact="0.2402"/>
          <dgm:constr type="t" for="ch" forName="text1" refType="h" fact="0.6215"/>
          <dgm:constr type="w" for="ch" forName="text1" refType="w" fact="0.281"/>
          <dgm:constr type="h" for="ch" forName="text1" refType="h" fact="0.3785"/>
          <dgm:constr type="l" for="ch" forName="textaccent1" refType="w" fact="0.2475"/>
          <dgm:constr type="t" for="ch" forName="textaccent1" refType="h" fact="0.7886"/>
          <dgm:constr type="w" for="ch" forName="textaccent1" refType="w" fact="0.0329"/>
          <dgm:constr type="h" for="ch" forName="textaccent1" refType="h" fact="0.0443"/>
          <dgm:constr type="l" for="ch" forName="image1" refType="w" fact="0"/>
          <dgm:constr type="t" for="ch" forName="image1" refType="h" fact="0.4182"/>
          <dgm:constr type="w" for="ch" forName="image1" refType="w" fact="0.281"/>
          <dgm:constr type="h" for="ch" forName="image1" refType="h" fact="0.3785"/>
          <dgm:constr type="l" for="ch" forName="imageaccent1" refType="w" fact="0.1913"/>
          <dgm:constr type="t" for="ch" forName="imageaccent1" refType="h" fact="0.7467"/>
          <dgm:constr type="w" for="ch" forName="imageaccent1" refType="w" fact="0.0329"/>
          <dgm:constr type="h" for="ch" forName="imageaccent1" refType="h" fact="0.0443"/>
          <dgm:constr type="l" for="ch" forName="text2" refType="w" fact="0.4796"/>
          <dgm:constr type="t" for="ch" forName="text2" refType="h" fact="0.4137"/>
          <dgm:constr type="w" for="ch" forName="text2" refType="w" fact="0.281"/>
          <dgm:constr type="h" for="ch" forName="text2" refType="h" fact="0.3785"/>
          <dgm:constr type="l" for="ch" forName="textaccent2" refType="w" fact="0.6717"/>
          <dgm:constr type="t" for="ch" forName="textaccent2" refType="h" fact="0.7418"/>
          <dgm:constr type="w" for="ch" forName="textaccent2" refType="w" fact="0.0329"/>
          <dgm:constr type="h" for="ch" forName="textaccent2" refType="h" fact="0.0443"/>
          <dgm:constr type="l" for="ch" forName="image2" refType="w" fact="0.719"/>
          <dgm:constr type="t" for="ch" forName="image2" refType="h" fact="0.6215"/>
          <dgm:constr type="w" for="ch" forName="image2" refType="w" fact="0.281"/>
          <dgm:constr type="h" for="ch" forName="image2" refType="h" fact="0.3785"/>
          <dgm:constr type="l" for="ch" forName="imageaccent2" refType="w" fact="0.7263"/>
          <dgm:constr type="t" for="ch" forName="imageaccent2" refType="h" fact="0.7886"/>
          <dgm:constr type="w" for="ch" forName="imageaccent2" refType="w" fact="0.0329"/>
          <dgm:constr type="h" for="ch" forName="imageaccent2" refType="h" fact="0.0443"/>
          <dgm:constr type="l" for="ch" forName="text3" refType="w" fact="0.2402"/>
          <dgm:constr type="t" for="ch" forName="text3" refType="h" fact="0.2068"/>
          <dgm:constr type="w" for="ch" forName="text3" refType="w" fact="0.281"/>
          <dgm:constr type="h" for="ch" forName="text3" refType="h" fact="0.3785"/>
          <dgm:constr type="l" for="ch" forName="textaccent3" refType="w" fact="0.4307"/>
          <dgm:constr type="t" for="ch" forName="textaccent3" refType="h" fact="0.215"/>
          <dgm:constr type="w" for="ch" forName="textaccent3" refType="w" fact="0.0329"/>
          <dgm:constr type="h" for="ch" forName="textaccent3" refType="h" fact="0.0443"/>
          <dgm:constr type="l" for="ch" forName="image3" refType="w" fact="0.4796"/>
          <dgm:constr type="t" for="ch" forName="image3" refType="h" fact="0"/>
          <dgm:constr type="w" for="ch" forName="image3" refType="w" fact="0.281"/>
          <dgm:constr type="h" for="ch" forName="image3" refType="h" fact="0.3785"/>
          <dgm:constr type="l" for="ch" forName="imageaccent3" refType="w" fact="0.4879"/>
          <dgm:constr type="t" for="ch" forName="imageaccent3" refType="h" fact="0.1662"/>
          <dgm:constr type="w" for="ch" forName="imageaccent3" refType="w" fact="0.0329"/>
          <dgm:constr type="h" for="ch" forName="imageaccent3" refType="h" fact="0.0443"/>
        </dgm:constrLst>
      </dgm:if>
      <dgm:if name="Name5" axis="ch" ptType="node" func="cnt" op="equ" val="4">
        <dgm:alg type="composite">
          <dgm:param type="ar" val="1.943"/>
        </dgm:alg>
        <dgm:constrLst>
          <dgm:constr type="primFontSz" for="des" ptType="node" op="equ" val="65"/>
          <dgm:constr type="l" for="ch" forName="image2" refType="w" fact="0.5787"/>
          <dgm:constr type="t" for="ch" forName="image2" refType="h" fact="0.6208"/>
          <dgm:constr type="w" for="ch" forName="image2" refType="w" fact="0.227"/>
          <dgm:constr type="h" for="ch" forName="image2" refType="h" fact="0.3786"/>
          <dgm:constr type="l" for="ch" forName="text4" refType="w" fact="0.5787"/>
          <dgm:constr type="t" for="ch" forName="text4" refType="h" fact="0.2081"/>
          <dgm:constr type="w" for="ch" forName="text4" refType="w" fact="0.227"/>
          <dgm:constr type="h" for="ch" forName="text4" refType="h" fact="0.3786"/>
          <dgm:constr type="l" for="ch" forName="text2" refType="w" fact="0.3852"/>
          <dgm:constr type="t" for="ch" forName="text2" refType="h" fact="0.4127"/>
          <dgm:constr type="w" for="ch" forName="text2" refType="w" fact="0.227"/>
          <dgm:constr type="h" for="ch" forName="text2" refType="h" fact="0.3786"/>
          <dgm:constr type="l" for="ch" forName="image3" refType="w" fact="0.3852"/>
          <dgm:constr type="t" for="ch" forName="image3" refType="h" fact="0"/>
          <dgm:constr type="w" for="ch" forName="image3" refType="w" fact="0.227"/>
          <dgm:constr type="h" for="ch" forName="image3" refType="h" fact="0.3786"/>
          <dgm:constr type="l" for="ch" forName="text1" refType="w" fact="0.1927"/>
          <dgm:constr type="t" for="ch" forName="text1" refType="h" fact="0.6214"/>
          <dgm:constr type="w" for="ch" forName="text1" refType="w" fact="0.227"/>
          <dgm:constr type="h" for="ch" forName="text1" refType="h" fact="0.3786"/>
          <dgm:constr type="l" for="ch" forName="textaccent1" refType="w" fact="0.1998"/>
          <dgm:constr type="t" for="ch" forName="textaccent1" refType="h" fact="0.7887"/>
          <dgm:constr type="w" for="ch" forName="textaccent1" refType="w" fact="0.0265"/>
          <dgm:constr type="h" for="ch" forName="textaccent1" refType="h" fact="0.0444"/>
          <dgm:constr type="l" for="ch" forName="image1" refType="w" fact="0"/>
          <dgm:constr type="t" for="ch" forName="image1" refType="h" fact="0.4156"/>
          <dgm:constr type="w" for="ch" forName="image1" refType="w" fact="0.227"/>
          <dgm:constr type="h" for="ch" forName="image1" refType="h" fact="0.3786"/>
          <dgm:constr type="l" for="ch" forName="imageaccent1" refType="w" fact="0.1537"/>
          <dgm:constr type="t" for="ch" forName="imageaccent1" refType="h" fact="0.7417"/>
          <dgm:constr type="w" for="ch" forName="imageaccent1" refType="w" fact="0.0265"/>
          <dgm:constr type="h" for="ch" forName="imageaccent1" refType="h" fact="0.0444"/>
          <dgm:constr type="l" for="ch" forName="textaccent2" refType="w" fact="0.5407"/>
          <dgm:constr type="t" for="ch" forName="textaccent2" refType="h" fact="0.7384"/>
          <dgm:constr type="w" for="ch" forName="textaccent2" refType="w" fact="0.0265"/>
          <dgm:constr type="h" for="ch" forName="textaccent2" refType="h" fact="0.0444"/>
          <dgm:constr type="l" for="ch" forName="imageaccent2" refType="w" fact="0.5839"/>
          <dgm:constr type="t" for="ch" forName="imageaccent2" refType="h" fact="0.7904"/>
          <dgm:constr type="w" for="ch" forName="imageaccent2" refType="w" fact="0.0265"/>
          <dgm:constr type="h" for="ch" forName="imageaccent2" refType="h" fact="0.0444"/>
          <dgm:constr type="l" for="ch" forName="text3" refType="w" fact="0.1927"/>
          <dgm:constr type="t" for="ch" forName="text3" refType="h" fact="0.2087"/>
          <dgm:constr type="w" for="ch" forName="text3" refType="w" fact="0.227"/>
          <dgm:constr type="h" for="ch" forName="text3" refType="h" fact="0.3786"/>
          <dgm:constr type="l" for="ch" forName="textaccent3" refType="w" fact="0.3472"/>
          <dgm:constr type="t" for="ch" forName="textaccent3" refType="h" fact="0.2165"/>
          <dgm:constr type="w" for="ch" forName="textaccent3" refType="w" fact="0.0265"/>
          <dgm:constr type="h" for="ch" forName="textaccent3" refType="h" fact="0.0444"/>
          <dgm:constr type="l" for="ch" forName="imageaccent3" refType="w" fact="0.3904"/>
          <dgm:constr type="t" for="ch" forName="imageaccent3" refType="h" fact="0.1678"/>
          <dgm:constr type="w" for="ch" forName="imageaccent3" refType="w" fact="0.0265"/>
          <dgm:constr type="h" for="ch" forName="imageaccent3" refType="h" fact="0.0444"/>
          <dgm:constr type="l" for="ch" forName="textaccent4" refType="w" fact="0.7739"/>
          <dgm:constr type="t" for="ch" forName="textaccent4" refType="h" fact="0.3752"/>
          <dgm:constr type="w" for="ch" forName="textaccent4" refType="w" fact="0.0265"/>
          <dgm:constr type="h" for="ch" forName="textaccent4" refType="h" fact="0.0444"/>
          <dgm:constr type="l" for="ch" forName="image4" refType="w" fact="0.773"/>
          <dgm:constr type="t" for="ch" forName="image4" refType="h" fact="0.4162"/>
          <dgm:constr type="w" for="ch" forName="image4" refType="w" fact="0.227"/>
          <dgm:constr type="h" for="ch" forName="image4" refType="h" fact="0.3786"/>
          <dgm:constr type="l" for="ch" forName="imageaccent4" refType="w" fact="0.8188"/>
          <dgm:constr type="t" for="ch" forName="imageaccent4" refType="h" fact="0.4229"/>
          <dgm:constr type="w" for="ch" forName="imageaccent4" refType="w" fact="0.0265"/>
          <dgm:constr type="h" for="ch" forName="imageaccent4" refType="h" fact="0.0444"/>
        </dgm:constrLst>
      </dgm:if>
      <dgm:if name="Name6" axis="ch" ptType="node" func="cnt" op="equ" val="5">
        <dgm:alg type="composite">
          <dgm:param type="ar" val="2.3203"/>
        </dgm:alg>
        <dgm:constrLst>
          <dgm:constr type="primFontSz" for="des" ptType="node" op="equ" val="65"/>
          <dgm:constr type="l" for="ch" forName="image4" refType="w" fact="0.6491"/>
          <dgm:constr type="t" for="ch" forName="image4" refType="h" fact="0.4193"/>
          <dgm:constr type="w" for="ch" forName="image4" refType="w" fact="0.1886"/>
          <dgm:constr type="h" for="ch" forName="image4" refType="h" fact="0.3757"/>
          <dgm:constr type="l" for="ch" forName="text5" refType="w" fact="0.6491"/>
          <dgm:constr type="t" for="ch" forName="text5" refType="h" fact="0.004"/>
          <dgm:constr type="w" for="ch" forName="text5" refType="w" fact="0.1886"/>
          <dgm:constr type="h" for="ch" forName="text5" refType="h" fact="0.3757"/>
          <dgm:constr type="l" for="ch" forName="image5" refType="w" fact="0.8114"/>
          <dgm:constr type="t" for="ch" forName="image5" refType="h" fact="0.2136"/>
          <dgm:constr type="w" for="ch" forName="image5" refType="w" fact="0.1886"/>
          <dgm:constr type="h" for="ch" forName="image5" refType="h" fact="0.3757"/>
          <dgm:constr type="l" for="ch" forName="image2" refType="w" fact="0.4868"/>
          <dgm:constr type="t" for="ch" forName="image2" refType="h" fact="0.6235"/>
          <dgm:constr type="w" for="ch" forName="image2" refType="w" fact="0.1886"/>
          <dgm:constr type="h" for="ch" forName="image2" refType="h" fact="0.3757"/>
          <dgm:constr type="l" for="ch" forName="text4" refType="w" fact="0.4868"/>
          <dgm:constr type="t" for="ch" forName="text4" refType="h" fact="0.2081"/>
          <dgm:constr type="w" for="ch" forName="text4" refType="w" fact="0.1886"/>
          <dgm:constr type="h" for="ch" forName="text4" refType="h" fact="0.3757"/>
          <dgm:constr type="l" for="ch" forName="text2" refType="w" fact="0.3246"/>
          <dgm:constr type="t" for="ch" forName="text2" refType="h" fact="0.4154"/>
          <dgm:constr type="w" for="ch" forName="text2" refType="w" fact="0.1886"/>
          <dgm:constr type="h" for="ch" forName="text2" refType="h" fact="0.3757"/>
          <dgm:constr type="l" for="ch" forName="image3" refType="w" fact="0.3246"/>
          <dgm:constr type="t" for="ch" forName="image3" refType="h" fact="0"/>
          <dgm:constr type="w" for="ch" forName="image3" refType="w" fact="0.1886"/>
          <dgm:constr type="h" for="ch" forName="image3" refType="h" fact="0.3757"/>
          <dgm:constr type="l" for="ch" forName="text1" refType="w" fact="0.1623"/>
          <dgm:constr type="t" for="ch" forName="text1" refType="h" fact="0.6243"/>
          <dgm:constr type="w" for="ch" forName="text1" refType="w" fact="0.1886"/>
          <dgm:constr type="h" for="ch" forName="text1" refType="h" fact="0.3757"/>
          <dgm:constr type="l" for="ch" forName="text3" refType="w" fact="0.1623"/>
          <dgm:constr type="t" for="ch" forName="text3" refType="h" fact="0.2089"/>
          <dgm:constr type="w" for="ch" forName="text3" refType="w" fact="0.1886"/>
          <dgm:constr type="h" for="ch" forName="text3" refType="h" fact="0.3757"/>
          <dgm:constr type="l" for="ch" forName="textaccent1" refType="w" fact="0.1668"/>
          <dgm:constr type="t" for="ch" forName="textaccent1" refType="h" fact="0.7923"/>
          <dgm:constr type="w" for="ch" forName="textaccent1" refType="w" fact="0.022"/>
          <dgm:constr type="h" for="ch" forName="textaccent1" refType="h" fact="0.044"/>
          <dgm:constr type="l" for="ch" forName="image1" refType="w" fact="0"/>
          <dgm:constr type="t" for="ch" forName="image1" refType="h" fact="0.4166"/>
          <dgm:constr type="w" for="ch" forName="image1" refType="w" fact="0.1886"/>
          <dgm:constr type="h" for="ch" forName="image1" refType="h" fact="0.3757"/>
          <dgm:constr type="l" for="ch" forName="imageaccent1" refType="w" fact="0.1292"/>
          <dgm:constr type="t" for="ch" forName="imageaccent1" refType="h" fact="0.7424"/>
          <dgm:constr type="w" for="ch" forName="imageaccent1" refType="w" fact="0.022"/>
          <dgm:constr type="h" for="ch" forName="imageaccent1" refType="h" fact="0.044"/>
          <dgm:constr type="l" for="ch" forName="textaccent2" refType="w" fact="0.4544"/>
          <dgm:constr type="t" for="ch" forName="textaccent2" refType="h" fact="0.7404"/>
          <dgm:constr type="w" for="ch" forName="textaccent2" refType="w" fact="0.022"/>
          <dgm:constr type="h" for="ch" forName="textaccent2" refType="h" fact="0.044"/>
          <dgm:constr type="l" for="ch" forName="imageaccent2" refType="w" fact="0.4914"/>
          <dgm:constr type="t" for="ch" forName="imageaccent2" refType="h" fact="0.7907"/>
          <dgm:constr type="w" for="ch" forName="imageaccent2" refType="w" fact="0.022"/>
          <dgm:constr type="h" for="ch" forName="imageaccent2" refType="h" fact="0.044"/>
          <dgm:constr type="l" for="ch" forName="textaccent3" refType="w" fact="0.2915"/>
          <dgm:constr type="t" for="ch" forName="textaccent3" refType="h" fact="0.216"/>
          <dgm:constr type="w" for="ch" forName="textaccent3" refType="w" fact="0.022"/>
          <dgm:constr type="h" for="ch" forName="textaccent3" refType="h" fact="0.044"/>
          <dgm:constr type="l" for="ch" forName="imageaccent3" refType="w" fact="0.3299"/>
          <dgm:constr type="t" for="ch" forName="imageaccent3" refType="h" fact="0.1665"/>
          <dgm:constr type="w" for="ch" forName="imageaccent3" refType="w" fact="0.022"/>
          <dgm:constr type="h" for="ch" forName="imageaccent3" refType="h" fact="0.044"/>
          <dgm:constr type="l" for="ch" forName="textaccent4" refType="w" fact="0.65"/>
          <dgm:constr type="t" for="ch" forName="textaccent4" refType="h" fact="0.3746"/>
          <dgm:constr type="w" for="ch" forName="textaccent4" refType="w" fact="0.022"/>
          <dgm:constr type="h" for="ch" forName="textaccent4" refType="h" fact="0.044"/>
          <dgm:constr type="l" for="ch" forName="imageaccent4" refType="w" fact="0.6859"/>
          <dgm:constr type="t" for="ch" forName="imageaccent4" refType="h" fact="0.4261"/>
          <dgm:constr type="w" for="ch" forName="imageaccent4" refType="w" fact="0.022"/>
          <dgm:constr type="h" for="ch" forName="imageaccent4" refType="h" fact="0.044"/>
          <dgm:constr type="l" for="ch" forName="textaccent5" refType="w" fact="0.8123"/>
          <dgm:constr type="t" for="ch" forName="textaccent5" refType="h" fact="0.1724"/>
          <dgm:constr type="w" for="ch" forName="textaccent5" refType="w" fact="0.022"/>
          <dgm:constr type="h" for="ch" forName="textaccent5" refType="h" fact="0.044"/>
          <dgm:constr type="l" for="ch" forName="imageaccent5" refType="w" fact="0.849"/>
          <dgm:constr type="t" for="ch" forName="imageaccent5" refType="h" fact="0.222"/>
          <dgm:constr type="w" for="ch" forName="imageaccent5" refType="w" fact="0.022"/>
          <dgm:constr type="h" for="ch" forName="imageaccent5" refType="h" fact="0.044"/>
        </dgm:constrLst>
      </dgm:if>
      <dgm:if name="Name7" axis="ch" ptType="node" func="cnt" op="equ" val="6">
        <dgm:alg type="composite">
          <dgm:param type="ar" val="1.9179"/>
        </dgm:alg>
        <dgm:constrLst>
          <dgm:constr type="primFontSz" for="des" ptType="node" op="equ" val="65"/>
          <dgm:constr type="l" for="ch" forName="image4" refType="w" fact="0.6491"/>
          <dgm:constr type="t" for="ch" forName="image4" refType="h" fact="0.3466"/>
          <dgm:constr type="w" for="ch" forName="image4" refType="w" fact="0.1886"/>
          <dgm:constr type="h" for="ch" forName="image4" refType="h" fact="0.3106"/>
          <dgm:constr type="l" for="ch" forName="text5" refType="w" fact="0.6491"/>
          <dgm:constr type="t" for="ch" forName="text5" refType="h" fact="0.0033"/>
          <dgm:constr type="w" for="ch" forName="text5" refType="w" fact="0.1886"/>
          <dgm:constr type="h" for="ch" forName="text5" refType="h" fact="0.3106"/>
          <dgm:constr type="l" for="ch" forName="image5" refType="w" fact="0.8114"/>
          <dgm:constr type="t" for="ch" forName="image5" refType="h" fact="0.1766"/>
          <dgm:constr type="w" for="ch" forName="image5" refType="w" fact="0.1886"/>
          <dgm:constr type="h" for="ch" forName="image5" refType="h" fact="0.3106"/>
          <dgm:constr type="l" for="ch" forName="image2" refType="w" fact="0.4868"/>
          <dgm:constr type="t" for="ch" forName="image2" refType="h" fact="0.5154"/>
          <dgm:constr type="w" for="ch" forName="image2" refType="w" fact="0.1886"/>
          <dgm:constr type="h" for="ch" forName="image2" refType="h" fact="0.3106"/>
          <dgm:constr type="l" for="ch" forName="text4" refType="w" fact="0.4868"/>
          <dgm:constr type="t" for="ch" forName="text4" refType="h" fact="0.172"/>
          <dgm:constr type="w" for="ch" forName="text4" refType="w" fact="0.1886"/>
          <dgm:constr type="h" for="ch" forName="text4" refType="h" fact="0.3106"/>
          <dgm:constr type="l" for="ch" forName="text2" refType="w" fact="0.3246"/>
          <dgm:constr type="t" for="ch" forName="text2" refType="h" fact="0.3434"/>
          <dgm:constr type="w" for="ch" forName="text2" refType="w" fact="0.1886"/>
          <dgm:constr type="h" for="ch" forName="text2" refType="h" fact="0.3106"/>
          <dgm:constr type="l" for="ch" forName="image3" refType="w" fact="0.3246"/>
          <dgm:constr type="t" for="ch" forName="image3" refType="h" fact="0"/>
          <dgm:constr type="w" for="ch" forName="image3" refType="w" fact="0.1886"/>
          <dgm:constr type="h" for="ch" forName="image3" refType="h" fact="0.3106"/>
          <dgm:constr type="l" for="ch" forName="text1" refType="w" fact="0.1623"/>
          <dgm:constr type="t" for="ch" forName="text1" refType="h" fact="0.516"/>
          <dgm:constr type="w" for="ch" forName="text1" refType="w" fact="0.1886"/>
          <dgm:constr type="h" for="ch" forName="text1" refType="h" fact="0.3106"/>
          <dgm:constr type="l" for="ch" forName="text3" refType="w" fact="0.1623"/>
          <dgm:constr type="t" for="ch" forName="text3" refType="h" fact="0.1727"/>
          <dgm:constr type="w" for="ch" forName="text3" refType="w" fact="0.1886"/>
          <dgm:constr type="h" for="ch" forName="text3" refType="h" fact="0.3106"/>
          <dgm:constr type="l" for="ch" forName="textaccent1" refType="w" fact="0.1668"/>
          <dgm:constr type="t" for="ch" forName="textaccent1" refType="h" fact="0.6549"/>
          <dgm:constr type="w" for="ch" forName="textaccent1" refType="w" fact="0.022"/>
          <dgm:constr type="h" for="ch" forName="textaccent1" refType="h" fact="0.0364"/>
          <dgm:constr type="l" for="ch" forName="image1" refType="w" fact="0"/>
          <dgm:constr type="t" for="ch" forName="image1" refType="h" fact="0.3443"/>
          <dgm:constr type="w" for="ch" forName="image1" refType="w" fact="0.1886"/>
          <dgm:constr type="h" for="ch" forName="image1" refType="h" fact="0.3106"/>
          <dgm:constr type="l" for="ch" forName="imageaccent1" refType="w" fact="0.1292"/>
          <dgm:constr type="t" for="ch" forName="imageaccent1" refType="h" fact="0.6137"/>
          <dgm:constr type="w" for="ch" forName="imageaccent1" refType="w" fact="0.022"/>
          <dgm:constr type="h" for="ch" forName="imageaccent1" refType="h" fact="0.0364"/>
          <dgm:constr type="l" for="ch" forName="textaccent2" refType="w" fact="0.4544"/>
          <dgm:constr type="t" for="ch" forName="textaccent2" refType="h" fact="0.612"/>
          <dgm:constr type="w" for="ch" forName="textaccent2" refType="w" fact="0.022"/>
          <dgm:constr type="h" for="ch" forName="textaccent2" refType="h" fact="0.0364"/>
          <dgm:constr type="l" for="ch" forName="imageaccent2" refType="w" fact="0.4914"/>
          <dgm:constr type="t" for="ch" forName="imageaccent2" refType="h" fact="0.6536"/>
          <dgm:constr type="w" for="ch" forName="imageaccent2" refType="w" fact="0.022"/>
          <dgm:constr type="h" for="ch" forName="imageaccent2" refType="h" fact="0.0364"/>
          <dgm:constr type="l" for="ch" forName="textaccent3" refType="w" fact="0.2915"/>
          <dgm:constr type="t" for="ch" forName="textaccent3" refType="h" fact="0.1786"/>
          <dgm:constr type="w" for="ch" forName="textaccent3" refType="w" fact="0.022"/>
          <dgm:constr type="h" for="ch" forName="textaccent3" refType="h" fact="0.0364"/>
          <dgm:constr type="l" for="ch" forName="imageaccent3" refType="w" fact="0.3299"/>
          <dgm:constr type="t" for="ch" forName="imageaccent3" refType="h" fact="0.1376"/>
          <dgm:constr type="w" for="ch" forName="imageaccent3" refType="w" fact="0.022"/>
          <dgm:constr type="h" for="ch" forName="imageaccent3" refType="h" fact="0.0364"/>
          <dgm:constr type="l" for="ch" forName="textaccent4" refType="w" fact="0.65"/>
          <dgm:constr type="t" for="ch" forName="textaccent4" refType="h" fact="0.3096"/>
          <dgm:constr type="w" for="ch" forName="textaccent4" refType="w" fact="0.022"/>
          <dgm:constr type="h" for="ch" forName="textaccent4" refType="h" fact="0.0364"/>
          <dgm:constr type="l" for="ch" forName="imageaccent4" refType="w" fact="0.6859"/>
          <dgm:constr type="t" for="ch" forName="imageaccent4" refType="h" fact="0.3522"/>
          <dgm:constr type="w" for="ch" forName="imageaccent4" refType="w" fact="0.022"/>
          <dgm:constr type="h" for="ch" forName="imageaccent4" refType="h" fact="0.0364"/>
          <dgm:constr type="l" for="ch" forName="textaccent5" refType="w" fact="0.8123"/>
          <dgm:constr type="t" for="ch" forName="textaccent5" refType="h" fact="0.1425"/>
          <dgm:constr type="w" for="ch" forName="textaccent5" refType="w" fact="0.022"/>
          <dgm:constr type="h" for="ch" forName="textaccent5" refType="h" fact="0.0364"/>
          <dgm:constr type="l" for="ch" forName="imageaccent5" refType="w" fact="0.849"/>
          <dgm:constr type="t" for="ch" forName="imageaccent5" refType="h" fact="0.1835"/>
          <dgm:constr type="w" for="ch" forName="imageaccent5" refType="w" fact="0.022"/>
          <dgm:constr type="h" for="ch" forName="imageaccent5" refType="h" fact="0.0364"/>
          <dgm:constr type="l" for="ch" forName="image6" refType="w" fact="0.6491"/>
          <dgm:constr type="t" for="ch" forName="image6" refType="h" fact="0.6894"/>
          <dgm:constr type="w" for="ch" forName="image6" refType="w" fact="0.1886"/>
          <dgm:constr type="h" for="ch" forName="image6" refType="h" fact="0.3106"/>
          <dgm:constr type="l" for="ch" forName="text6" refType="w" fact="0.8114"/>
          <dgm:constr type="t" for="ch" forName="text6" refType="h" fact="0.5194"/>
          <dgm:constr type="w" for="ch" forName="text6" refType="w" fact="0.1886"/>
          <dgm:constr type="h" for="ch" forName="text6" refType="h" fact="0.3106"/>
          <dgm:constr type="l" for="ch" forName="imageaccent6" refType="w" fact="0.8138"/>
          <dgm:constr type="t" for="ch" forName="imageaccent6" refType="h" fact="0.8257"/>
          <dgm:constr type="w" for="ch" forName="imageaccent6" refType="w" fact="0.022"/>
          <dgm:constr type="h" for="ch" forName="imageaccent6" refType="h" fact="0.0364"/>
          <dgm:constr type="l" for="ch" forName="textaccent6" refType="w" fact="0.8488"/>
          <dgm:constr type="t" for="ch" forName="textaccent6" refType="h" fact="0.7914"/>
          <dgm:constr type="w" for="ch" forName="textaccent6" refType="w" fact="0.022"/>
          <dgm:constr type="h" for="ch" forName="textaccent6" refType="h" fact="0.0364"/>
        </dgm:constrLst>
      </dgm:if>
      <dgm:if name="Name8" axis="ch" ptType="node" func="cnt" op="equ" val="7">
        <dgm:alg type="composite">
          <dgm:param type="ar" val="1.6382"/>
        </dgm:alg>
        <dgm:constrLst>
          <dgm:constr type="primFontSz" for="des" ptType="node" op="equ" val="65"/>
          <dgm:constr type="l" for="ch" forName="image4" refType="w" fact="0.6491"/>
          <dgm:constr type="t" for="ch" forName="image4" refType="h" fact="0.2961"/>
          <dgm:constr type="w" for="ch" forName="image4" refType="w" fact="0.1886"/>
          <dgm:constr type="h" for="ch" forName="image4" refType="h" fact="0.2653"/>
          <dgm:constr type="l" for="ch" forName="text5" refType="w" fact="0.6491"/>
          <dgm:constr type="t" for="ch" forName="text5" refType="h" fact="0.0028"/>
          <dgm:constr type="w" for="ch" forName="text5" refType="w" fact="0.1886"/>
          <dgm:constr type="h" for="ch" forName="text5" refType="h" fact="0.2653"/>
          <dgm:constr type="l" for="ch" forName="image5" refType="w" fact="0.8114"/>
          <dgm:constr type="t" for="ch" forName="image5" refType="h" fact="0.1508"/>
          <dgm:constr type="w" for="ch" forName="image5" refType="w" fact="0.1886"/>
          <dgm:constr type="h" for="ch" forName="image5" refType="h" fact="0.2653"/>
          <dgm:constr type="l" for="ch" forName="image2" refType="w" fact="0.4868"/>
          <dgm:constr type="t" for="ch" forName="image2" refType="h" fact="0.4402"/>
          <dgm:constr type="w" for="ch" forName="image2" refType="w" fact="0.1886"/>
          <dgm:constr type="h" for="ch" forName="image2" refType="h" fact="0.2653"/>
          <dgm:constr type="l" for="ch" forName="text4" refType="w" fact="0.4868"/>
          <dgm:constr type="t" for="ch" forName="text4" refType="h" fact="0.1469"/>
          <dgm:constr type="w" for="ch" forName="text4" refType="w" fact="0.1886"/>
          <dgm:constr type="h" for="ch" forName="text4" refType="h" fact="0.2653"/>
          <dgm:constr type="l" for="ch" forName="text2" refType="w" fact="0.3246"/>
          <dgm:constr type="t" for="ch" forName="text2" refType="h" fact="0.2933"/>
          <dgm:constr type="w" for="ch" forName="text2" refType="w" fact="0.1886"/>
          <dgm:constr type="h" for="ch" forName="text2" refType="h" fact="0.2653"/>
          <dgm:constr type="l" for="ch" forName="image3" refType="w" fact="0.3246"/>
          <dgm:constr type="t" for="ch" forName="image3" refType="h" fact="0"/>
          <dgm:constr type="w" for="ch" forName="image3" refType="w" fact="0.1886"/>
          <dgm:constr type="h" for="ch" forName="image3" refType="h" fact="0.2653"/>
          <dgm:constr type="l" for="ch" forName="text1" refType="w" fact="0.1623"/>
          <dgm:constr type="t" for="ch" forName="text1" refType="h" fact="0.4408"/>
          <dgm:constr type="w" for="ch" forName="text1" refType="w" fact="0.1886"/>
          <dgm:constr type="h" for="ch" forName="text1" refType="h" fact="0.2653"/>
          <dgm:constr type="l" for="ch" forName="text3" refType="w" fact="0.1623"/>
          <dgm:constr type="t" for="ch" forName="text3" refType="h" fact="0.1475"/>
          <dgm:constr type="w" for="ch" forName="text3" refType="w" fact="0.1886"/>
          <dgm:constr type="h" for="ch" forName="text3" refType="h" fact="0.2653"/>
          <dgm:constr type="l" for="ch" forName="textaccent1" refType="w" fact="0.1668"/>
          <dgm:constr type="t" for="ch" forName="textaccent1" refType="h" fact="0.5594"/>
          <dgm:constr type="w" for="ch" forName="textaccent1" refType="w" fact="0.022"/>
          <dgm:constr type="h" for="ch" forName="textaccent1" refType="h" fact="0.0311"/>
          <dgm:constr type="l" for="ch" forName="image1" refType="w" fact="0"/>
          <dgm:constr type="t" for="ch" forName="image1" refType="h" fact="0.2941"/>
          <dgm:constr type="w" for="ch" forName="image1" refType="w" fact="0.1886"/>
          <dgm:constr type="h" for="ch" forName="image1" refType="h" fact="0.2653"/>
          <dgm:constr type="l" for="ch" forName="imageaccent1" refType="w" fact="0.1292"/>
          <dgm:constr type="t" for="ch" forName="imageaccent1" refType="h" fact="0.5242"/>
          <dgm:constr type="w" for="ch" forName="imageaccent1" refType="w" fact="0.022"/>
          <dgm:constr type="h" for="ch" forName="imageaccent1" refType="h" fact="0.0311"/>
          <dgm:constr type="l" for="ch" forName="textaccent2" refType="w" fact="0.4544"/>
          <dgm:constr type="t" for="ch" forName="textaccent2" refType="h" fact="0.5228"/>
          <dgm:constr type="w" for="ch" forName="textaccent2" refType="w" fact="0.022"/>
          <dgm:constr type="h" for="ch" forName="textaccent2" refType="h" fact="0.0311"/>
          <dgm:constr type="l" for="ch" forName="imageaccent2" refType="w" fact="0.4914"/>
          <dgm:constr type="t" for="ch" forName="imageaccent2" refType="h" fact="0.5583"/>
          <dgm:constr type="w" for="ch" forName="imageaccent2" refType="w" fact="0.022"/>
          <dgm:constr type="h" for="ch" forName="imageaccent2" refType="h" fact="0.0311"/>
          <dgm:constr type="l" for="ch" forName="textaccent3" refType="w" fact="0.2907"/>
          <dgm:constr type="t" for="ch" forName="textaccent3" refType="h" fact="0.1511"/>
          <dgm:constr type="w" for="ch" forName="textaccent3" refType="w" fact="0.022"/>
          <dgm:constr type="h" for="ch" forName="textaccent3" refType="h" fact="0.0311"/>
          <dgm:constr type="l" for="ch" forName="imageaccent3" refType="w" fact="0.3299"/>
          <dgm:constr type="t" for="ch" forName="imageaccent3" refType="h" fact="0.1175"/>
          <dgm:constr type="w" for="ch" forName="imageaccent3" refType="w" fact="0.022"/>
          <dgm:constr type="h" for="ch" forName="imageaccent3" refType="h" fact="0.0311"/>
          <dgm:constr type="l" for="ch" forName="textaccent4" refType="w" fact="0.65"/>
          <dgm:constr type="t" for="ch" forName="textaccent4" refType="h" fact="0.2645"/>
          <dgm:constr type="w" for="ch" forName="textaccent4" refType="w" fact="0.022"/>
          <dgm:constr type="h" for="ch" forName="textaccent4" refType="h" fact="0.0311"/>
          <dgm:constr type="l" for="ch" forName="imageaccent4" refType="w" fact="0.6859"/>
          <dgm:constr type="t" for="ch" forName="imageaccent4" refType="h" fact="0.3008"/>
          <dgm:constr type="w" for="ch" forName="imageaccent4" refType="w" fact="0.022"/>
          <dgm:constr type="h" for="ch" forName="imageaccent4" refType="h" fact="0.0311"/>
          <dgm:constr type="l" for="ch" forName="textaccent5" refType="w" fact="0.8123"/>
          <dgm:constr type="t" for="ch" forName="textaccent5" refType="h" fact="0.1217"/>
          <dgm:constr type="w" for="ch" forName="textaccent5" refType="w" fact="0.022"/>
          <dgm:constr type="h" for="ch" forName="textaccent5" refType="h" fact="0.0311"/>
          <dgm:constr type="l" for="ch" forName="imageaccent5" refType="w" fact="0.849"/>
          <dgm:constr type="t" for="ch" forName="imageaccent5" refType="h" fact="0.1567"/>
          <dgm:constr type="w" for="ch" forName="imageaccent5" refType="w" fact="0.022"/>
          <dgm:constr type="h" for="ch" forName="imageaccent5" refType="h" fact="0.0311"/>
          <dgm:constr type="l" for="ch" forName="image6" refType="w" fact="0.6491"/>
          <dgm:constr type="t" for="ch" forName="image6" refType="h" fact="0.5889"/>
          <dgm:constr type="w" for="ch" forName="image6" refType="w" fact="0.1886"/>
          <dgm:constr type="h" for="ch" forName="image6" refType="h" fact="0.2653"/>
          <dgm:constr type="l" for="ch" forName="text6" refType="w" fact="0.8114"/>
          <dgm:constr type="t" for="ch" forName="text6" refType="h" fact="0.4436"/>
          <dgm:constr type="w" for="ch" forName="text6" refType="w" fact="0.1886"/>
          <dgm:constr type="h" for="ch" forName="text6" refType="h" fact="0.2653"/>
          <dgm:constr type="l" for="ch" forName="imageaccent6" refType="w" fact="0.8138"/>
          <dgm:constr type="t" for="ch" forName="imageaccent6" refType="h" fact="0.7053"/>
          <dgm:constr type="w" for="ch" forName="imageaccent6" refType="w" fact="0.022"/>
          <dgm:constr type="h" for="ch" forName="imageaccent6" refType="h" fact="0.0311"/>
          <dgm:constr type="l" for="ch" forName="textaccent6" refType="w" fact="0.8488"/>
          <dgm:constr type="t" for="ch" forName="textaccent6" refType="h" fact="0.676"/>
          <dgm:constr type="w" for="ch" forName="textaccent6" refType="w" fact="0.022"/>
          <dgm:constr type="h" for="ch" forName="textaccent6" refType="h" fact="0.0311"/>
          <dgm:constr type="l" for="ch" forName="text7" refType="w" fact="0.3244"/>
          <dgm:constr type="t" for="ch" forName="text7" refType="h" fact="0.5872"/>
          <dgm:constr type="w" for="ch" forName="text7" refType="w" fact="0.1886"/>
          <dgm:constr type="h" for="ch" forName="text7" refType="h" fact="0.2653"/>
          <dgm:constr type="l" for="ch" forName="image7" refType="w" fact="0.1622"/>
          <dgm:constr type="t" for="ch" forName="image7" refType="h" fact="0.7347"/>
          <dgm:constr type="w" for="ch" forName="image7" refType="w" fact="0.1886"/>
          <dgm:constr type="h" for="ch" forName="image7" refType="h" fact="0.2653"/>
          <dgm:constr type="l" for="ch" forName="imageaccent7" refType="w" fact="0.2905"/>
          <dgm:constr type="t" for="ch" forName="imageaccent7" refType="h" fact="0.7384"/>
          <dgm:constr type="w" for="ch" forName="imageaccent7" refType="w" fact="0.022"/>
          <dgm:constr type="h" for="ch" forName="imageaccent7" refType="h" fact="0.0311"/>
          <dgm:constr type="l" for="ch" forName="textaccent7" refType="w" fact="0.3298"/>
          <dgm:constr type="t" for="ch" forName="textaccent7" refType="h" fact="0.7048"/>
          <dgm:constr type="w" for="ch" forName="textaccent7" refType="w" fact="0.022"/>
          <dgm:constr type="h" for="ch" forName="textaccent7" refType="h" fact="0.0311"/>
        </dgm:constrLst>
      </dgm:if>
      <dgm:if name="Name9" axis="ch" ptType="node" func="cnt" op="equ" val="8">
        <dgm:alg type="composite">
          <dgm:param type="ar" val="1.8974"/>
        </dgm:alg>
        <dgm:constrLst>
          <dgm:constr type="primFontSz" for="des" ptType="node" op="equ" val="65"/>
          <dgm:constr type="l" for="ch" forName="image4" refType="w" fact="0.5589"/>
          <dgm:constr type="t" for="ch" forName="image4" refType="h" fact="0.2952"/>
          <dgm:constr type="w" for="ch" forName="image4" refType="w" fact="0.1624"/>
          <dgm:constr type="h" for="ch" forName="image4" refType="h" fact="0.2645"/>
          <dgm:constr type="l" for="ch" forName="text5" refType="w" fact="0.5589"/>
          <dgm:constr type="t" for="ch" forName="text5" refType="h" fact="0.0028"/>
          <dgm:constr type="w" for="ch" forName="text5" refType="w" fact="0.1624"/>
          <dgm:constr type="h" for="ch" forName="text5" refType="h" fact="0.2645"/>
          <dgm:constr type="l" for="ch" forName="image5" refType="w" fact="0.6986"/>
          <dgm:constr type="t" for="ch" forName="image5" refType="h" fact="0.1504"/>
          <dgm:constr type="w" for="ch" forName="image5" refType="w" fact="0.1624"/>
          <dgm:constr type="h" for="ch" forName="image5" refType="h" fact="0.2645"/>
          <dgm:constr type="l" for="ch" forName="image2" refType="w" fact="0.4192"/>
          <dgm:constr type="t" for="ch" forName="image2" refType="h" fact="0.439"/>
          <dgm:constr type="w" for="ch" forName="image2" refType="w" fact="0.1624"/>
          <dgm:constr type="h" for="ch" forName="image2" refType="h" fact="0.2645"/>
          <dgm:constr type="l" for="ch" forName="text4" refType="w" fact="0.4192"/>
          <dgm:constr type="t" for="ch" forName="text4" refType="h" fact="0.1465"/>
          <dgm:constr type="w" for="ch" forName="text4" refType="w" fact="0.1624"/>
          <dgm:constr type="h" for="ch" forName="text4" refType="h" fact="0.2645"/>
          <dgm:constr type="l" for="ch" forName="text2" refType="w" fact="0.2794"/>
          <dgm:constr type="t" for="ch" forName="text2" refType="h" fact="0.2925"/>
          <dgm:constr type="w" for="ch" forName="text2" refType="w" fact="0.1624"/>
          <dgm:constr type="h" for="ch" forName="text2" refType="h" fact="0.2645"/>
          <dgm:constr type="l" for="ch" forName="image3" refType="w" fact="0.2794"/>
          <dgm:constr type="t" for="ch" forName="image3" refType="h" fact="0"/>
          <dgm:constr type="w" for="ch" forName="image3" refType="w" fact="0.1624"/>
          <dgm:constr type="h" for="ch" forName="image3" refType="h" fact="0.2645"/>
          <dgm:constr type="l" for="ch" forName="text1" refType="w" fact="0.1397"/>
          <dgm:constr type="t" for="ch" forName="text1" refType="h" fact="0.4395"/>
          <dgm:constr type="w" for="ch" forName="text1" refType="w" fact="0.1624"/>
          <dgm:constr type="h" for="ch" forName="text1" refType="h" fact="0.2645"/>
          <dgm:constr type="l" for="ch" forName="text3" refType="w" fact="0.1397"/>
          <dgm:constr type="t" for="ch" forName="text3" refType="h" fact="0.1471"/>
          <dgm:constr type="w" for="ch" forName="text3" refType="w" fact="0.1624"/>
          <dgm:constr type="h" for="ch" forName="text3" refType="h" fact="0.2645"/>
          <dgm:constr type="l" for="ch" forName="textaccent1" refType="w" fact="0.1436"/>
          <dgm:constr type="t" for="ch" forName="textaccent1" refType="h" fact="0.5578"/>
          <dgm:constr type="w" for="ch" forName="textaccent1" refType="w" fact="0.0189"/>
          <dgm:constr type="h" for="ch" forName="textaccent1" refType="h" fact="0.031"/>
          <dgm:constr type="l" for="ch" forName="image1" refType="w" fact="0"/>
          <dgm:constr type="t" for="ch" forName="image1" refType="h" fact="0.2933"/>
          <dgm:constr type="w" for="ch" forName="image1" refType="w" fact="0.1624"/>
          <dgm:constr type="h" for="ch" forName="image1" refType="h" fact="0.2645"/>
          <dgm:constr type="l" for="ch" forName="imageaccent1" refType="w" fact="0.1112"/>
          <dgm:constr type="t" for="ch" forName="imageaccent1" refType="h" fact="0.5227"/>
          <dgm:constr type="w" for="ch" forName="imageaccent1" refType="w" fact="0.0189"/>
          <dgm:constr type="h" for="ch" forName="imageaccent1" refType="h" fact="0.031"/>
          <dgm:constr type="l" for="ch" forName="textaccent2" refType="w" fact="0.3912"/>
          <dgm:constr type="t" for="ch" forName="textaccent2" refType="h" fact="0.5213"/>
          <dgm:constr type="w" for="ch" forName="textaccent2" refType="w" fact="0.0189"/>
          <dgm:constr type="h" for="ch" forName="textaccent2" refType="h" fact="0.031"/>
          <dgm:constr type="l" for="ch" forName="imageaccent2" refType="w" fact="0.4231"/>
          <dgm:constr type="t" for="ch" forName="imageaccent2" refType="h" fact="0.5567"/>
          <dgm:constr type="w" for="ch" forName="imageaccent2" refType="w" fact="0.0189"/>
          <dgm:constr type="h" for="ch" forName="imageaccent2" refType="h" fact="0.031"/>
          <dgm:constr type="l" for="ch" forName="textaccent3" refType="w" fact="0.2502"/>
          <dgm:constr type="t" for="ch" forName="textaccent3" refType="h" fact="0.1507"/>
          <dgm:constr type="w" for="ch" forName="textaccent3" refType="w" fact="0.0189"/>
          <dgm:constr type="h" for="ch" forName="textaccent3" refType="h" fact="0.031"/>
          <dgm:constr type="l" for="ch" forName="imageaccent3" refType="w" fact="0.2841"/>
          <dgm:constr type="t" for="ch" forName="imageaccent3" refType="h" fact="0.1172"/>
          <dgm:constr type="w" for="ch" forName="imageaccent3" refType="w" fact="0.0189"/>
          <dgm:constr type="h" for="ch" forName="imageaccent3" refType="h" fact="0.031"/>
          <dgm:constr type="l" for="ch" forName="textaccent4" refType="w" fact="0.5596"/>
          <dgm:constr type="t" for="ch" forName="textaccent4" refType="h" fact="0.2637"/>
          <dgm:constr type="w" for="ch" forName="textaccent4" refType="w" fact="0.0189"/>
          <dgm:constr type="h" for="ch" forName="textaccent4" refType="h" fact="0.031"/>
          <dgm:constr type="l" for="ch" forName="imageaccent4" refType="w" fact="0.5905"/>
          <dgm:constr type="t" for="ch" forName="imageaccent4" refType="h" fact="0.3"/>
          <dgm:constr type="w" for="ch" forName="imageaccent4" refType="w" fact="0.0189"/>
          <dgm:constr type="h" for="ch" forName="imageaccent4" refType="h" fact="0.031"/>
          <dgm:constr type="l" for="ch" forName="textaccent5" refType="w" fact="0.6993"/>
          <dgm:constr type="t" for="ch" forName="textaccent5" refType="h" fact="0.1214"/>
          <dgm:constr type="w" for="ch" forName="textaccent5" refType="w" fact="0.0189"/>
          <dgm:constr type="h" for="ch" forName="textaccent5" refType="h" fact="0.031"/>
          <dgm:constr type="l" for="ch" forName="imageaccent5" refType="w" fact="0.731"/>
          <dgm:constr type="t" for="ch" forName="imageaccent5" refType="h" fact="0.1563"/>
          <dgm:constr type="w" for="ch" forName="imageaccent5" refType="w" fact="0.0189"/>
          <dgm:constr type="h" for="ch" forName="imageaccent5" refType="h" fact="0.031"/>
          <dgm:constr type="l" for="ch" forName="image6" refType="w" fact="0.5589"/>
          <dgm:constr type="t" for="ch" forName="image6" refType="h" fact="0.5872"/>
          <dgm:constr type="w" for="ch" forName="image6" refType="w" fact="0.1624"/>
          <dgm:constr type="h" for="ch" forName="image6" refType="h" fact="0.2645"/>
          <dgm:constr type="l" for="ch" forName="text6" refType="w" fact="0.6986"/>
          <dgm:constr type="t" for="ch" forName="text6" refType="h" fact="0.4424"/>
          <dgm:constr type="w" for="ch" forName="text6" refType="w" fact="0.1624"/>
          <dgm:constr type="h" for="ch" forName="text6" refType="h" fact="0.2645"/>
          <dgm:constr type="l" for="ch" forName="imageaccent6" refType="w" fact="0.7007"/>
          <dgm:constr type="t" for="ch" forName="imageaccent6" refType="h" fact="0.7033"/>
          <dgm:constr type="w" for="ch" forName="imageaccent6" refType="w" fact="0.0189"/>
          <dgm:constr type="h" for="ch" forName="imageaccent6" refType="h" fact="0.031"/>
          <dgm:constr type="l" for="ch" forName="textaccent6" refType="w" fact="0.7308"/>
          <dgm:constr type="t" for="ch" forName="textaccent6" refType="h" fact="0.6741"/>
          <dgm:constr type="w" for="ch" forName="textaccent6" refType="w" fact="0.0189"/>
          <dgm:constr type="h" for="ch" forName="textaccent6" refType="h" fact="0.031"/>
          <dgm:constr type="l" for="ch" forName="text7" refType="w" fact="0.2793"/>
          <dgm:constr type="t" for="ch" forName="text7" refType="h" fact="0.5856"/>
          <dgm:constr type="w" for="ch" forName="text7" refType="w" fact="0.1624"/>
          <dgm:constr type="h" for="ch" forName="text7" refType="h" fact="0.2645"/>
          <dgm:constr type="l" for="ch" forName="image7" refType="w" fact="0.1396"/>
          <dgm:constr type="t" for="ch" forName="image7" refType="h" fact="0.7326"/>
          <dgm:constr type="w" for="ch" forName="image7" refType="w" fact="0.1624"/>
          <dgm:constr type="h" for="ch" forName="image7" refType="h" fact="0.2645"/>
          <dgm:constr type="l" for="ch" forName="imageaccent7" refType="w" fact="0.2501"/>
          <dgm:constr type="t" for="ch" forName="imageaccent7" refType="h" fact="0.7363"/>
          <dgm:constr type="w" for="ch" forName="imageaccent7" refType="w" fact="0.0189"/>
          <dgm:constr type="h" for="ch" forName="imageaccent7" refType="h" fact="0.031"/>
          <dgm:constr type="l" for="ch" forName="textaccent7" refType="w" fact="0.284"/>
          <dgm:constr type="t" for="ch" forName="textaccent7" refType="h" fact="0.7028"/>
          <dgm:constr type="w" for="ch" forName="textaccent7" refType="w" fact="0.0189"/>
          <dgm:constr type="h" for="ch" forName="textaccent7" refType="h" fact="0.031"/>
          <dgm:constr type="l" for="ch" forName="image8" refType="w" fact="0.6979"/>
          <dgm:constr type="t" for="ch" forName="image8" refType="h" fact="0.7355"/>
          <dgm:constr type="w" for="ch" forName="image8" refType="w" fact="0.1624"/>
          <dgm:constr type="h" for="ch" forName="image8" refType="h" fact="0.2645"/>
          <dgm:constr type="l" for="ch" forName="text8" refType="w" fact="0.8376"/>
          <dgm:constr type="t" for="ch" forName="text8" refType="h" fact="0.5906"/>
          <dgm:constr type="w" for="ch" forName="text8" refType="w" fact="0.1624"/>
          <dgm:constr type="h" for="ch" forName="text8" refType="h" fact="0.2645"/>
          <dgm:constr type="l" for="ch" forName="imageaccent8" refType="w" fact="0.8397"/>
          <dgm:constr type="t" for="ch" forName="imageaccent8" refType="h" fact="0.8516"/>
          <dgm:constr type="w" for="ch" forName="imageaccent8" refType="w" fact="0.0189"/>
          <dgm:constr type="h" for="ch" forName="imageaccent8" refType="h" fact="0.031"/>
          <dgm:constr type="l" for="ch" forName="textaccent8" refType="w" fact="0.8698"/>
          <dgm:constr type="t" for="ch" forName="textaccent8" refType="h" fact="0.8223"/>
          <dgm:constr type="w" for="ch" forName="textaccent8" refType="w" fact="0.0189"/>
          <dgm:constr type="h" for="ch" forName="textaccent8" refType="h" fact="0.031"/>
        </dgm:constrLst>
      </dgm:if>
      <dgm:if name="Name10" axis="ch" ptType="node" func="cnt" op="equ" val="9">
        <dgm:alg type="composite">
          <dgm:param type="ar" val="1.8986"/>
        </dgm:alg>
        <dgm:constrLst>
          <dgm:constr type="primFontSz" for="des" ptType="node" op="equ" val="65"/>
          <dgm:constr type="l" for="ch" forName="image4" refType="w" fact="0.5585"/>
          <dgm:constr type="t" for="ch" forName="image4" refType="h" fact="0.2952"/>
          <dgm:constr type="w" for="ch" forName="image4" refType="w" fact="0.1623"/>
          <dgm:constr type="h" for="ch" forName="image4" refType="h" fact="0.2645"/>
          <dgm:constr type="l" for="ch" forName="text5" refType="w" fact="0.5585"/>
          <dgm:constr type="t" for="ch" forName="text5" refType="h" fact="0.0028"/>
          <dgm:constr type="w" for="ch" forName="text5" refType="w" fact="0.1623"/>
          <dgm:constr type="h" for="ch" forName="text5" refType="h" fact="0.2645"/>
          <dgm:constr type="l" for="ch" forName="image5" refType="w" fact="0.6982"/>
          <dgm:constr type="t" for="ch" forName="image5" refType="h" fact="0.1504"/>
          <dgm:constr type="w" for="ch" forName="image5" refType="w" fact="0.1623"/>
          <dgm:constr type="h" for="ch" forName="image5" refType="h" fact="0.2645"/>
          <dgm:constr type="l" for="ch" forName="image2" refType="w" fact="0.4189"/>
          <dgm:constr type="t" for="ch" forName="image2" refType="h" fact="0.439"/>
          <dgm:constr type="w" for="ch" forName="image2" refType="w" fact="0.1623"/>
          <dgm:constr type="h" for="ch" forName="image2" refType="h" fact="0.2645"/>
          <dgm:constr type="l" for="ch" forName="text4" refType="w" fact="0.4189"/>
          <dgm:constr type="t" for="ch" forName="text4" refType="h" fact="0.1465"/>
          <dgm:constr type="w" for="ch" forName="text4" refType="w" fact="0.1623"/>
          <dgm:constr type="h" for="ch" forName="text4" refType="h" fact="0.2645"/>
          <dgm:constr type="l" for="ch" forName="text2" refType="w" fact="0.2793"/>
          <dgm:constr type="t" for="ch" forName="text2" refType="h" fact="0.2925"/>
          <dgm:constr type="w" for="ch" forName="text2" refType="w" fact="0.1623"/>
          <dgm:constr type="h" for="ch" forName="text2" refType="h" fact="0.2645"/>
          <dgm:constr type="l" for="ch" forName="image3" refType="w" fact="0.2793"/>
          <dgm:constr type="t" for="ch" forName="image3" refType="h" fact="0"/>
          <dgm:constr type="w" for="ch" forName="image3" refType="w" fact="0.1623"/>
          <dgm:constr type="h" for="ch" forName="image3" refType="h" fact="0.2645"/>
          <dgm:constr type="l" for="ch" forName="text1" refType="w" fact="0.1396"/>
          <dgm:constr type="t" for="ch" forName="text1" refType="h" fact="0.4395"/>
          <dgm:constr type="w" for="ch" forName="text1" refType="w" fact="0.1623"/>
          <dgm:constr type="h" for="ch" forName="text1" refType="h" fact="0.2645"/>
          <dgm:constr type="l" for="ch" forName="text3" refType="w" fact="0.1396"/>
          <dgm:constr type="t" for="ch" forName="text3" refType="h" fact="0.1471"/>
          <dgm:constr type="w" for="ch" forName="text3" refType="w" fact="0.1623"/>
          <dgm:constr type="h" for="ch" forName="text3" refType="h" fact="0.2645"/>
          <dgm:constr type="l" for="ch" forName="textaccent1" refType="w" fact="0.1435"/>
          <dgm:constr type="t" for="ch" forName="textaccent1" refType="h" fact="0.5578"/>
          <dgm:constr type="w" for="ch" forName="textaccent1" refType="w" fact="0.0189"/>
          <dgm:constr type="h" for="ch" forName="textaccent1" refType="h" fact="0.031"/>
          <dgm:constr type="l" for="ch" forName="image1" refType="w" fact="0"/>
          <dgm:constr type="t" for="ch" forName="image1" refType="h" fact="0.2933"/>
          <dgm:constr type="w" for="ch" forName="image1" refType="w" fact="0.1623"/>
          <dgm:constr type="h" for="ch" forName="image1" refType="h" fact="0.2645"/>
          <dgm:constr type="l" for="ch" forName="imageaccent1" refType="w" fact="0.1111"/>
          <dgm:constr type="t" for="ch" forName="imageaccent1" refType="h" fact="0.5227"/>
          <dgm:constr type="w" for="ch" forName="imageaccent1" refType="w" fact="0.0189"/>
          <dgm:constr type="h" for="ch" forName="imageaccent1" refType="h" fact="0.031"/>
          <dgm:constr type="l" for="ch" forName="textaccent2" refType="w" fact="0.391"/>
          <dgm:constr type="t" for="ch" forName="textaccent2" refType="h" fact="0.5213"/>
          <dgm:constr type="w" for="ch" forName="textaccent2" refType="w" fact="0.0189"/>
          <dgm:constr type="h" for="ch" forName="textaccent2" refType="h" fact="0.031"/>
          <dgm:constr type="l" for="ch" forName="imageaccent2" refType="w" fact="0.4228"/>
          <dgm:constr type="t" for="ch" forName="imageaccent2" refType="h" fact="0.5567"/>
          <dgm:constr type="w" for="ch" forName="imageaccent2" refType="w" fact="0.0189"/>
          <dgm:constr type="h" for="ch" forName="imageaccent2" refType="h" fact="0.031"/>
          <dgm:constr type="l" for="ch" forName="textaccent3" refType="w" fact="0.2501"/>
          <dgm:constr type="t" for="ch" forName="textaccent3" refType="h" fact="0.1507"/>
          <dgm:constr type="w" for="ch" forName="textaccent3" refType="w" fact="0.0189"/>
          <dgm:constr type="h" for="ch" forName="textaccent3" refType="h" fact="0.031"/>
          <dgm:constr type="l" for="ch" forName="imageaccent3" refType="w" fact="0.2839"/>
          <dgm:constr type="t" for="ch" forName="imageaccent3" refType="h" fact="0.1172"/>
          <dgm:constr type="w" for="ch" forName="imageaccent3" refType="w" fact="0.0189"/>
          <dgm:constr type="h" for="ch" forName="imageaccent3" refType="h" fact="0.031"/>
          <dgm:constr type="l" for="ch" forName="textaccent4" refType="w" fact="0.5593"/>
          <dgm:constr type="t" for="ch" forName="textaccent4" refType="h" fact="0.2637"/>
          <dgm:constr type="w" for="ch" forName="textaccent4" refType="w" fact="0.0189"/>
          <dgm:constr type="h" for="ch" forName="textaccent4" refType="h" fact="0.031"/>
          <dgm:constr type="l" for="ch" forName="imageaccent4" refType="w" fact="0.5901"/>
          <dgm:constr type="t" for="ch" forName="imageaccent4" refType="h" fact="0.3"/>
          <dgm:constr type="w" for="ch" forName="imageaccent4" refType="w" fact="0.0189"/>
          <dgm:constr type="h" for="ch" forName="imageaccent4" refType="h" fact="0.031"/>
          <dgm:constr type="l" for="ch" forName="textaccent5" refType="w" fact="0.6989"/>
          <dgm:constr type="t" for="ch" forName="textaccent5" refType="h" fact="0.1214"/>
          <dgm:constr type="w" for="ch" forName="textaccent5" refType="w" fact="0.0189"/>
          <dgm:constr type="h" for="ch" forName="textaccent5" refType="h" fact="0.031"/>
          <dgm:constr type="l" for="ch" forName="imageaccent5" refType="w" fact="0.7305"/>
          <dgm:constr type="t" for="ch" forName="imageaccent5" refType="h" fact="0.1563"/>
          <dgm:constr type="w" for="ch" forName="imageaccent5" refType="w" fact="0.0189"/>
          <dgm:constr type="h" for="ch" forName="imageaccent5" refType="h" fact="0.031"/>
          <dgm:constr type="l" for="ch" forName="image6" refType="w" fact="0.5585"/>
          <dgm:constr type="t" for="ch" forName="image6" refType="h" fact="0.5872"/>
          <dgm:constr type="w" for="ch" forName="image6" refType="w" fact="0.1623"/>
          <dgm:constr type="h" for="ch" forName="image6" refType="h" fact="0.2645"/>
          <dgm:constr type="l" for="ch" forName="text6" refType="w" fact="0.6982"/>
          <dgm:constr type="t" for="ch" forName="text6" refType="h" fact="0.4424"/>
          <dgm:constr type="w" for="ch" forName="text6" refType="w" fact="0.1623"/>
          <dgm:constr type="h" for="ch" forName="text6" refType="h" fact="0.2645"/>
          <dgm:constr type="l" for="ch" forName="imageaccent6" refType="w" fact="0.7002"/>
          <dgm:constr type="t" for="ch" forName="imageaccent6" refType="h" fact="0.7033"/>
          <dgm:constr type="w" for="ch" forName="imageaccent6" refType="w" fact="0.0189"/>
          <dgm:constr type="h" for="ch" forName="imageaccent6" refType="h" fact="0.031"/>
          <dgm:constr type="l" for="ch" forName="textaccent6" refType="w" fact="0.7303"/>
          <dgm:constr type="t" for="ch" forName="textaccent6" refType="h" fact="0.6741"/>
          <dgm:constr type="w" for="ch" forName="textaccent6" refType="w" fact="0.0189"/>
          <dgm:constr type="h" for="ch" forName="textaccent6" refType="h" fact="0.031"/>
          <dgm:constr type="l" for="ch" forName="text7" refType="w" fact="0.2792"/>
          <dgm:constr type="t" for="ch" forName="text7" refType="h" fact="0.5856"/>
          <dgm:constr type="w" for="ch" forName="text7" refType="w" fact="0.1623"/>
          <dgm:constr type="h" for="ch" forName="text7" refType="h" fact="0.2645"/>
          <dgm:constr type="l" for="ch" forName="image7" refType="w" fact="0.1395"/>
          <dgm:constr type="t" for="ch" forName="image7" refType="h" fact="0.7326"/>
          <dgm:constr type="w" for="ch" forName="image7" refType="w" fact="0.1623"/>
          <dgm:constr type="h" for="ch" forName="image7" refType="h" fact="0.2645"/>
          <dgm:constr type="l" for="ch" forName="imageaccent7" refType="w" fact="0.25"/>
          <dgm:constr type="t" for="ch" forName="imageaccent7" refType="h" fact="0.7363"/>
          <dgm:constr type="w" for="ch" forName="imageaccent7" refType="w" fact="0.0189"/>
          <dgm:constr type="h" for="ch" forName="imageaccent7" refType="h" fact="0.031"/>
          <dgm:constr type="l" for="ch" forName="textaccent7" refType="w" fact="0.2838"/>
          <dgm:constr type="t" for="ch" forName="textaccent7" refType="h" fact="0.7028"/>
          <dgm:constr type="w" for="ch" forName="textaccent7" refType="w" fact="0.0189"/>
          <dgm:constr type="h" for="ch" forName="textaccent7" refType="h" fact="0.031"/>
          <dgm:constr type="l" for="ch" forName="image8" refType="w" fact="0.6975"/>
          <dgm:constr type="t" for="ch" forName="image8" refType="h" fact="0.7355"/>
          <dgm:constr type="w" for="ch" forName="image8" refType="w" fact="0.1623"/>
          <dgm:constr type="h" for="ch" forName="image8" refType="h" fact="0.2645"/>
          <dgm:constr type="l" for="ch" forName="text8" refType="w" fact="0.8371"/>
          <dgm:constr type="t" for="ch" forName="text8" refType="h" fact="0.5906"/>
          <dgm:constr type="w" for="ch" forName="text8" refType="w" fact="0.1623"/>
          <dgm:constr type="h" for="ch" forName="text8" refType="h" fact="0.2645"/>
          <dgm:constr type="l" for="ch" forName="imageaccent8" refType="w" fact="0.8392"/>
          <dgm:constr type="t" for="ch" forName="imageaccent8" refType="h" fact="0.8516"/>
          <dgm:constr type="w" for="ch" forName="imageaccent8" refType="w" fact="0.0189"/>
          <dgm:constr type="h" for="ch" forName="imageaccent8" refType="h" fact="0.031"/>
          <dgm:constr type="l" for="ch" forName="textaccent8" refType="w" fact="0.8693"/>
          <dgm:constr type="t" for="ch" forName="textaccent8" refType="h" fact="0.8223"/>
          <dgm:constr type="w" for="ch" forName="textaccent8" refType="w" fact="0.0189"/>
          <dgm:constr type="h" for="ch" forName="textaccent8" refType="h" fact="0.031"/>
          <dgm:constr type="l" for="ch" forName="text9" refType="w" fact="0.8377"/>
          <dgm:constr type="t" for="ch" forName="text9" refType="h" fact="0.0057"/>
          <dgm:constr type="w" for="ch" forName="text9" refType="w" fact="0.1623"/>
          <dgm:constr type="h" for="ch" forName="text9" refType="h" fact="0.2645"/>
          <dgm:constr type="l" for="ch" forName="textaccent9" refType="w" fact="0.95"/>
          <dgm:constr type="t" for="ch" forName="textaccent9" refType="h" fact="0.2383"/>
          <dgm:constr type="w" for="ch" forName="textaccent9" refType="w" fact="0.0189"/>
          <dgm:constr type="h" for="ch" forName="textaccent9" refType="h" fact="0.031"/>
          <dgm:constr type="l" for="ch" forName="image9" refType="w" fact="0.8377"/>
          <dgm:constr type="t" for="ch" forName="image9" refType="h" fact="0.2977"/>
          <dgm:constr type="w" for="ch" forName="image9" refType="w" fact="0.1623"/>
          <dgm:constr type="h" for="ch" forName="image9" refType="h" fact="0.2645"/>
          <dgm:constr type="l" for="ch" forName="imageaccent9" refType="w" fact="0.95"/>
          <dgm:constr type="t" for="ch" forName="imageaccent9" refType="h" fact="0.2993"/>
          <dgm:constr type="w" for="ch" forName="imageaccent9" refType="w" fact="0.0189"/>
          <dgm:constr type="h" for="ch" forName="imageaccent9" refType="h" fact="0.031"/>
        </dgm:constrLst>
      </dgm:if>
      <dgm:if name="Name11" axis="ch" ptType="node" func="cnt" op="equ" val="10">
        <dgm:alg type="composite">
          <dgm:param type="ar" val="1.6608"/>
        </dgm:alg>
        <dgm:constrLst>
          <dgm:constr type="primFontSz" for="des" ptType="node" op="equ" val="65"/>
          <dgm:constr type="l" for="ch" forName="image4" refType="w" fact="0.5585"/>
          <dgm:constr type="t" for="ch" forName="image4" refType="h" fact="0.2583"/>
          <dgm:constr type="w" for="ch" forName="image4" refType="w" fact="0.1623"/>
          <dgm:constr type="h" for="ch" forName="image4" refType="h" fact="0.2314"/>
          <dgm:constr type="l" for="ch" forName="text5" refType="w" fact="0.5585"/>
          <dgm:constr type="t" for="ch" forName="text5" refType="h" fact="0.0024"/>
          <dgm:constr type="w" for="ch" forName="text5" refType="w" fact="0.1623"/>
          <dgm:constr type="h" for="ch" forName="text5" refType="h" fact="0.2314"/>
          <dgm:constr type="l" for="ch" forName="image5" refType="w" fact="0.6982"/>
          <dgm:constr type="t" for="ch" forName="image5" refType="h" fact="0.1316"/>
          <dgm:constr type="w" for="ch" forName="image5" refType="w" fact="0.1623"/>
          <dgm:constr type="h" for="ch" forName="image5" refType="h" fact="0.2314"/>
          <dgm:constr type="l" for="ch" forName="image2" refType="w" fact="0.4189"/>
          <dgm:constr type="t" for="ch" forName="image2" refType="h" fact="0.384"/>
          <dgm:constr type="w" for="ch" forName="image2" refType="w" fact="0.1623"/>
          <dgm:constr type="h" for="ch" forName="image2" refType="h" fact="0.2314"/>
          <dgm:constr type="l" for="ch" forName="text4" refType="w" fact="0.4189"/>
          <dgm:constr type="t" for="ch" forName="text4" refType="h" fact="0.1282"/>
          <dgm:constr type="w" for="ch" forName="text4" refType="w" fact="0.1623"/>
          <dgm:constr type="h" for="ch" forName="text4" refType="h" fact="0.2314"/>
          <dgm:constr type="l" for="ch" forName="text2" refType="w" fact="0.2793"/>
          <dgm:constr type="t" for="ch" forName="text2" refType="h" fact="0.2558"/>
          <dgm:constr type="w" for="ch" forName="text2" refType="w" fact="0.1623"/>
          <dgm:constr type="h" for="ch" forName="text2" refType="h" fact="0.2314"/>
          <dgm:constr type="l" for="ch" forName="image3" refType="w" fact="0.2793"/>
          <dgm:constr type="t" for="ch" forName="image3" refType="h" fact="0"/>
          <dgm:constr type="w" for="ch" forName="image3" refType="w" fact="0.1623"/>
          <dgm:constr type="h" for="ch" forName="image3" refType="h" fact="0.2314"/>
          <dgm:constr type="l" for="ch" forName="text1" refType="w" fact="0.1396"/>
          <dgm:constr type="t" for="ch" forName="text1" refType="h" fact="0.3845"/>
          <dgm:constr type="w" for="ch" forName="text1" refType="w" fact="0.1623"/>
          <dgm:constr type="h" for="ch" forName="text1" refType="h" fact="0.2314"/>
          <dgm:constr type="l" for="ch" forName="text3" refType="w" fact="0.1396"/>
          <dgm:constr type="t" for="ch" forName="text3" refType="h" fact="0.1286"/>
          <dgm:constr type="w" for="ch" forName="text3" refType="w" fact="0.1623"/>
          <dgm:constr type="h" for="ch" forName="text3" refType="h" fact="0.2314"/>
          <dgm:constr type="l" for="ch" forName="textaccent1" refType="w" fact="0.1435"/>
          <dgm:constr type="t" for="ch" forName="textaccent1" refType="h" fact="0.488"/>
          <dgm:constr type="w" for="ch" forName="textaccent1" refType="w" fact="0.0189"/>
          <dgm:constr type="h" for="ch" forName="textaccent1" refType="h" fact="0.0271"/>
          <dgm:constr type="l" for="ch" forName="image1" refType="w" fact="0"/>
          <dgm:constr type="t" for="ch" forName="image1" refType="h" fact="0.2566"/>
          <dgm:constr type="w" for="ch" forName="image1" refType="w" fact="0.1623"/>
          <dgm:constr type="h" for="ch" forName="image1" refType="h" fact="0.2314"/>
          <dgm:constr type="l" for="ch" forName="imageaccent1" refType="w" fact="0.1111"/>
          <dgm:constr type="t" for="ch" forName="imageaccent1" refType="h" fact="0.4572"/>
          <dgm:constr type="w" for="ch" forName="imageaccent1" refType="w" fact="0.0189"/>
          <dgm:constr type="h" for="ch" forName="imageaccent1" refType="h" fact="0.0271"/>
          <dgm:constr type="l" for="ch" forName="textaccent2" refType="w" fact="0.391"/>
          <dgm:constr type="t" for="ch" forName="textaccent2" refType="h" fact="0.456"/>
          <dgm:constr type="w" for="ch" forName="textaccent2" refType="w" fact="0.0189"/>
          <dgm:constr type="h" for="ch" forName="textaccent2" refType="h" fact="0.0271"/>
          <dgm:constr type="l" for="ch" forName="imageaccent2" refType="w" fact="0.4228"/>
          <dgm:constr type="t" for="ch" forName="imageaccent2" refType="h" fact="0.487"/>
          <dgm:constr type="w" for="ch" forName="imageaccent2" refType="w" fact="0.0189"/>
          <dgm:constr type="h" for="ch" forName="imageaccent2" refType="h" fact="0.0271"/>
          <dgm:constr type="l" for="ch" forName="textaccent3" refType="w" fact="0.2501"/>
          <dgm:constr type="t" for="ch" forName="textaccent3" refType="h" fact="0.1318"/>
          <dgm:constr type="w" for="ch" forName="textaccent3" refType="w" fact="0.0189"/>
          <dgm:constr type="h" for="ch" forName="textaccent3" refType="h" fact="0.0271"/>
          <dgm:constr type="l" for="ch" forName="imageaccent3" refType="w" fact="0.2839"/>
          <dgm:constr type="t" for="ch" forName="imageaccent3" refType="h" fact="0.1025"/>
          <dgm:constr type="w" for="ch" forName="imageaccent3" refType="w" fact="0.0189"/>
          <dgm:constr type="h" for="ch" forName="imageaccent3" refType="h" fact="0.0271"/>
          <dgm:constr type="l" for="ch" forName="textaccent4" refType="w" fact="0.5593"/>
          <dgm:constr type="t" for="ch" forName="textaccent4" refType="h" fact="0.2307"/>
          <dgm:constr type="w" for="ch" forName="textaccent4" refType="w" fact="0.0189"/>
          <dgm:constr type="h" for="ch" forName="textaccent4" refType="h" fact="0.0271"/>
          <dgm:constr type="l" for="ch" forName="imageaccent4" refType="w" fact="0.5901"/>
          <dgm:constr type="t" for="ch" forName="imageaccent4" refType="h" fact="0.2624"/>
          <dgm:constr type="w" for="ch" forName="imageaccent4" refType="w" fact="0.0189"/>
          <dgm:constr type="h" for="ch" forName="imageaccent4" refType="h" fact="0.0271"/>
          <dgm:constr type="l" for="ch" forName="textaccent5" refType="w" fact="0.6989"/>
          <dgm:constr type="t" for="ch" forName="textaccent5" refType="h" fact="0.1062"/>
          <dgm:constr type="w" for="ch" forName="textaccent5" refType="w" fact="0.0189"/>
          <dgm:constr type="h" for="ch" forName="textaccent5" refType="h" fact="0.0271"/>
          <dgm:constr type="l" for="ch" forName="imageaccent5" refType="w" fact="0.7305"/>
          <dgm:constr type="t" for="ch" forName="imageaccent5" refType="h" fact="0.1367"/>
          <dgm:constr type="w" for="ch" forName="imageaccent5" refType="w" fact="0.0189"/>
          <dgm:constr type="h" for="ch" forName="imageaccent5" refType="h" fact="0.0271"/>
          <dgm:constr type="l" for="ch" forName="image6" refType="w" fact="0.5585"/>
          <dgm:constr type="t" for="ch" forName="image6" refType="h" fact="0.5137"/>
          <dgm:constr type="w" for="ch" forName="image6" refType="w" fact="0.1623"/>
          <dgm:constr type="h" for="ch" forName="image6" refType="h" fact="0.2314"/>
          <dgm:constr type="l" for="ch" forName="text6" refType="w" fact="0.6982"/>
          <dgm:constr type="t" for="ch" forName="text6" refType="h" fact="0.387"/>
          <dgm:constr type="w" for="ch" forName="text6" refType="w" fact="0.1623"/>
          <dgm:constr type="h" for="ch" forName="text6" refType="h" fact="0.2314"/>
          <dgm:constr type="l" for="ch" forName="imageaccent6" refType="w" fact="0.7002"/>
          <dgm:constr type="t" for="ch" forName="imageaccent6" refType="h" fact="0.6152"/>
          <dgm:constr type="w" for="ch" forName="imageaccent6" refType="w" fact="0.0189"/>
          <dgm:constr type="h" for="ch" forName="imageaccent6" refType="h" fact="0.0271"/>
          <dgm:constr type="l" for="ch" forName="textaccent6" refType="w" fact="0.7303"/>
          <dgm:constr type="t" for="ch" forName="textaccent6" refType="h" fact="0.5897"/>
          <dgm:constr type="w" for="ch" forName="textaccent6" refType="w" fact="0.0189"/>
          <dgm:constr type="h" for="ch" forName="textaccent6" refType="h" fact="0.0271"/>
          <dgm:constr type="l" for="ch" forName="text7" refType="w" fact="0.2792"/>
          <dgm:constr type="t" for="ch" forName="text7" refType="h" fact="0.5122"/>
          <dgm:constr type="w" for="ch" forName="text7" refType="w" fact="0.1623"/>
          <dgm:constr type="h" for="ch" forName="text7" refType="h" fact="0.2314"/>
          <dgm:constr type="l" for="ch" forName="image7" refType="w" fact="0.1395"/>
          <dgm:constr type="t" for="ch" forName="image7" refType="h" fact="0.6409"/>
          <dgm:constr type="w" for="ch" forName="image7" refType="w" fact="0.1623"/>
          <dgm:constr type="h" for="ch" forName="image7" refType="h" fact="0.2314"/>
          <dgm:constr type="l" for="ch" forName="imageaccent7" refType="w" fact="0.25"/>
          <dgm:constr type="t" for="ch" forName="imageaccent7" refType="h" fact="0.6441"/>
          <dgm:constr type="w" for="ch" forName="imageaccent7" refType="w" fact="0.0189"/>
          <dgm:constr type="h" for="ch" forName="imageaccent7" refType="h" fact="0.0271"/>
          <dgm:constr type="l" for="ch" forName="textaccent7" refType="w" fact="0.2838"/>
          <dgm:constr type="t" for="ch" forName="textaccent7" refType="h" fact="0.6148"/>
          <dgm:constr type="w" for="ch" forName="textaccent7" refType="w" fact="0.0189"/>
          <dgm:constr type="h" for="ch" forName="textaccent7" refType="h" fact="0.0271"/>
          <dgm:constr type="l" for="ch" forName="image8" refType="w" fact="0.6975"/>
          <dgm:constr type="t" for="ch" forName="image8" refType="h" fact="0.6433"/>
          <dgm:constr type="w" for="ch" forName="image8" refType="w" fact="0.1623"/>
          <dgm:constr type="h" for="ch" forName="image8" refType="h" fact="0.2314"/>
          <dgm:constr type="l" for="ch" forName="text8" refType="w" fact="0.8371"/>
          <dgm:constr type="t" for="ch" forName="text8" refType="h" fact="0.5167"/>
          <dgm:constr type="w" for="ch" forName="text8" refType="w" fact="0.1623"/>
          <dgm:constr type="h" for="ch" forName="text8" refType="h" fact="0.2314"/>
          <dgm:constr type="l" for="ch" forName="imageaccent8" refType="w" fact="0.8392"/>
          <dgm:constr type="t" for="ch" forName="imageaccent8" refType="h" fact="0.7449"/>
          <dgm:constr type="w" for="ch" forName="imageaccent8" refType="w" fact="0.0189"/>
          <dgm:constr type="h" for="ch" forName="imageaccent8" refType="h" fact="0.0271"/>
          <dgm:constr type="l" for="ch" forName="textaccent8" refType="w" fact="0.8693"/>
          <dgm:constr type="t" for="ch" forName="textaccent8" refType="h" fact="0.7194"/>
          <dgm:constr type="w" for="ch" forName="textaccent8" refType="w" fact="0.0189"/>
          <dgm:constr type="h" for="ch" forName="textaccent8" refType="h" fact="0.0271"/>
          <dgm:constr type="l" for="ch" forName="text9" refType="w" fact="0.8377"/>
          <dgm:constr type="t" for="ch" forName="text9" refType="h" fact="0.005"/>
          <dgm:constr type="w" for="ch" forName="text9" refType="w" fact="0.1623"/>
          <dgm:constr type="h" for="ch" forName="text9" refType="h" fact="0.2314"/>
          <dgm:constr type="l" for="ch" forName="textaccent9" refType="w" fact="0.95"/>
          <dgm:constr type="t" for="ch" forName="textaccent9" refType="h" fact="0.2084"/>
          <dgm:constr type="w" for="ch" forName="textaccent9" refType="w" fact="0.0189"/>
          <dgm:constr type="h" for="ch" forName="textaccent9" refType="h" fact="0.0271"/>
          <dgm:constr type="l" for="ch" forName="image9" refType="w" fact="0.8377"/>
          <dgm:constr type="t" for="ch" forName="image9" refType="h" fact="0.2604"/>
          <dgm:constr type="w" for="ch" forName="image9" refType="w" fact="0.1623"/>
          <dgm:constr type="h" for="ch" forName="image9" refType="h" fact="0.2314"/>
          <dgm:constr type="l" for="ch" forName="imageaccent9" refType="w" fact="0.95"/>
          <dgm:constr type="t" for="ch" forName="imageaccent9" refType="h" fact="0.2618"/>
          <dgm:constr type="w" for="ch" forName="imageaccent9" refType="w" fact="0.0189"/>
          <dgm:constr type="h" for="ch" forName="imageaccent9" refType="h" fact="0.0271"/>
          <dgm:constr type="l" for="ch" forName="image10" refType="w" fact="0.2786"/>
          <dgm:constr type="t" for="ch" forName="image10" refType="h" fact="0.7686"/>
          <dgm:constr type="w" for="ch" forName="image10" refType="w" fact="0.1623"/>
          <dgm:constr type="h" for="ch" forName="image10" refType="h" fact="0.2314"/>
          <dgm:constr type="l" for="ch" forName="text10" refType="w" fact="0.4183"/>
          <dgm:constr type="t" for="ch" forName="text10" refType="h" fact="0.6419"/>
          <dgm:constr type="w" for="ch" forName="text10" refType="w" fact="0.1623"/>
          <dgm:constr type="h" for="ch" forName="text10" refType="h" fact="0.2314"/>
          <dgm:constr type="l" for="ch" forName="imageaccent10" refType="w" fact="0.4203"/>
          <dgm:constr type="t" for="ch" forName="imageaccent10" refType="h" fact="0.8701"/>
          <dgm:constr type="w" for="ch" forName="imageaccent10" refType="w" fact="0.0189"/>
          <dgm:constr type="h" for="ch" forName="imageaccent10" refType="h" fact="0.0271"/>
          <dgm:constr type="l" for="ch" forName="textaccent10" refType="w" fact="0.4504"/>
          <dgm:constr type="t" for="ch" forName="textaccent10" refType="h" fact="0.8446"/>
          <dgm:constr type="w" for="ch" forName="textaccent10" refType="w" fact="0.0189"/>
          <dgm:constr type="h" for="ch" forName="textaccent10" refType="h" fact="0.0271"/>
        </dgm:constrLst>
      </dgm:if>
      <dgm:if name="Name12" axis="ch" ptType="node" func="cnt" op="equ" val="11">
        <dgm:alg type="composite">
          <dgm:param type="ar" val="1.4704"/>
        </dgm:alg>
        <dgm:constrLst>
          <dgm:constr type="primFontSz" for="des" ptType="node" op="equ" val="65"/>
          <dgm:constr type="l" for="ch" forName="image4" refType="w" fact="0.5585"/>
          <dgm:constr type="t" for="ch" forName="image4" refType="h" fact="0.2287"/>
          <dgm:constr type="w" for="ch" forName="image4" refType="w" fact="0.1623"/>
          <dgm:constr type="h" for="ch" forName="image4" refType="h" fact="0.2049"/>
          <dgm:constr type="l" for="ch" forName="text5" refType="w" fact="0.5585"/>
          <dgm:constr type="t" for="ch" forName="text5" refType="h" fact="0.0022"/>
          <dgm:constr type="w" for="ch" forName="text5" refType="w" fact="0.1623"/>
          <dgm:constr type="h" for="ch" forName="text5" refType="h" fact="0.2049"/>
          <dgm:constr type="l" for="ch" forName="image5" refType="w" fact="0.6982"/>
          <dgm:constr type="t" for="ch" forName="image5" refType="h" fact="0.1165"/>
          <dgm:constr type="w" for="ch" forName="image5" refType="w" fact="0.1623"/>
          <dgm:constr type="h" for="ch" forName="image5" refType="h" fact="0.2049"/>
          <dgm:constr type="l" for="ch" forName="image2" refType="w" fact="0.4189"/>
          <dgm:constr type="t" for="ch" forName="image2" refType="h" fact="0.34"/>
          <dgm:constr type="w" for="ch" forName="image2" refType="w" fact="0.1623"/>
          <dgm:constr type="h" for="ch" forName="image2" refType="h" fact="0.2049"/>
          <dgm:constr type="l" for="ch" forName="text4" refType="w" fact="0.4189"/>
          <dgm:constr type="t" for="ch" forName="text4" refType="h" fact="0.1135"/>
          <dgm:constr type="w" for="ch" forName="text4" refType="w" fact="0.1623"/>
          <dgm:constr type="h" for="ch" forName="text4" refType="h" fact="0.2049"/>
          <dgm:constr type="l" for="ch" forName="text2" refType="w" fact="0.2793"/>
          <dgm:constr type="t" for="ch" forName="text2" refType="h" fact="0.2265"/>
          <dgm:constr type="w" for="ch" forName="text2" refType="w" fact="0.1623"/>
          <dgm:constr type="h" for="ch" forName="text2" refType="h" fact="0.2049"/>
          <dgm:constr type="l" for="ch" forName="image3" refType="w" fact="0.2793"/>
          <dgm:constr type="t" for="ch" forName="image3" refType="h" fact="0"/>
          <dgm:constr type="w" for="ch" forName="image3" refType="w" fact="0.1623"/>
          <dgm:constr type="h" for="ch" forName="image3" refType="h" fact="0.2049"/>
          <dgm:constr type="l" for="ch" forName="text1" refType="w" fact="0.1396"/>
          <dgm:constr type="t" for="ch" forName="text1" refType="h" fact="0.3404"/>
          <dgm:constr type="w" for="ch" forName="text1" refType="w" fact="0.1623"/>
          <dgm:constr type="h" for="ch" forName="text1" refType="h" fact="0.2049"/>
          <dgm:constr type="l" for="ch" forName="text3" refType="w" fact="0.1396"/>
          <dgm:constr type="t" for="ch" forName="text3" refType="h" fact="0.1139"/>
          <dgm:constr type="w" for="ch" forName="text3" refType="w" fact="0.1623"/>
          <dgm:constr type="h" for="ch" forName="text3" refType="h" fact="0.2049"/>
          <dgm:constr type="l" for="ch" forName="textaccent1" refType="w" fact="0.1435"/>
          <dgm:constr type="t" for="ch" forName="textaccent1" refType="h" fact="0.432"/>
          <dgm:constr type="w" for="ch" forName="textaccent1" refType="w" fact="0.0189"/>
          <dgm:constr type="h" for="ch" forName="textaccent1" refType="h" fact="0.024"/>
          <dgm:constr type="l" for="ch" forName="image1" refType="w" fact="0"/>
          <dgm:constr type="t" for="ch" forName="image1" refType="h" fact="0.2272"/>
          <dgm:constr type="w" for="ch" forName="image1" refType="w" fact="0.1623"/>
          <dgm:constr type="h" for="ch" forName="image1" refType="h" fact="0.2049"/>
          <dgm:constr type="l" for="ch" forName="imageaccent1" refType="w" fact="0.1111"/>
          <dgm:constr type="t" for="ch" forName="imageaccent1" refType="h" fact="0.4048"/>
          <dgm:constr type="w" for="ch" forName="imageaccent1" refType="w" fact="0.0189"/>
          <dgm:constr type="h" for="ch" forName="imageaccent1" refType="h" fact="0.024"/>
          <dgm:constr type="l" for="ch" forName="textaccent2" refType="w" fact="0.391"/>
          <dgm:constr type="t" for="ch" forName="textaccent2" refType="h" fact="0.4038"/>
          <dgm:constr type="w" for="ch" forName="textaccent2" refType="w" fact="0.0189"/>
          <dgm:constr type="h" for="ch" forName="textaccent2" refType="h" fact="0.024"/>
          <dgm:constr type="l" for="ch" forName="imageaccent2" refType="w" fact="0.4228"/>
          <dgm:constr type="t" for="ch" forName="imageaccent2" refType="h" fact="0.4312"/>
          <dgm:constr type="w" for="ch" forName="imageaccent2" refType="w" fact="0.0189"/>
          <dgm:constr type="h" for="ch" forName="imageaccent2" refType="h" fact="0.024"/>
          <dgm:constr type="l" for="ch" forName="textaccent3" refType="w" fact="0.2501"/>
          <dgm:constr type="t" for="ch" forName="textaccent3" refType="h" fact="0.1167"/>
          <dgm:constr type="w" for="ch" forName="textaccent3" refType="w" fact="0.0189"/>
          <dgm:constr type="h" for="ch" forName="textaccent3" refType="h" fact="0.024"/>
          <dgm:constr type="l" for="ch" forName="imageaccent3" refType="w" fact="0.2839"/>
          <dgm:constr type="t" for="ch" forName="imageaccent3" refType="h" fact="0.0908"/>
          <dgm:constr type="w" for="ch" forName="imageaccent3" refType="w" fact="0.0189"/>
          <dgm:constr type="h" for="ch" forName="imageaccent3" refType="h" fact="0.024"/>
          <dgm:constr type="l" for="ch" forName="textaccent4" refType="w" fact="0.5593"/>
          <dgm:constr type="t" for="ch" forName="textaccent4" refType="h" fact="0.2042"/>
          <dgm:constr type="w" for="ch" forName="textaccent4" refType="w" fact="0.0189"/>
          <dgm:constr type="h" for="ch" forName="textaccent4" refType="h" fact="0.024"/>
          <dgm:constr type="l" for="ch" forName="imageaccent4" refType="w" fact="0.5901"/>
          <dgm:constr type="t" for="ch" forName="imageaccent4" refType="h" fact="0.2323"/>
          <dgm:constr type="w" for="ch" forName="imageaccent4" refType="w" fact="0.0189"/>
          <dgm:constr type="h" for="ch" forName="imageaccent4" refType="h" fact="0.024"/>
          <dgm:constr type="l" for="ch" forName="textaccent5" refType="w" fact="0.6989"/>
          <dgm:constr type="t" for="ch" forName="textaccent5" refType="h" fact="0.094"/>
          <dgm:constr type="w" for="ch" forName="textaccent5" refType="w" fact="0.0189"/>
          <dgm:constr type="h" for="ch" forName="textaccent5" refType="h" fact="0.024"/>
          <dgm:constr type="l" for="ch" forName="imageaccent5" refType="w" fact="0.7305"/>
          <dgm:constr type="t" for="ch" forName="imageaccent5" refType="h" fact="0.121"/>
          <dgm:constr type="w" for="ch" forName="imageaccent5" refType="w" fact="0.0189"/>
          <dgm:constr type="h" for="ch" forName="imageaccent5" refType="h" fact="0.024"/>
          <dgm:constr type="l" for="ch" forName="image6" refType="w" fact="0.5585"/>
          <dgm:constr type="t" for="ch" forName="image6" refType="h" fact="0.4548"/>
          <dgm:constr type="w" for="ch" forName="image6" refType="w" fact="0.1623"/>
          <dgm:constr type="h" for="ch" forName="image6" refType="h" fact="0.2049"/>
          <dgm:constr type="l" for="ch" forName="text6" refType="w" fact="0.6982"/>
          <dgm:constr type="t" for="ch" forName="text6" refType="h" fact="0.3426"/>
          <dgm:constr type="w" for="ch" forName="text6" refType="w" fact="0.1623"/>
          <dgm:constr type="h" for="ch" forName="text6" refType="h" fact="0.2049"/>
          <dgm:constr type="l" for="ch" forName="imageaccent6" refType="w" fact="0.7002"/>
          <dgm:constr type="t" for="ch" forName="imageaccent6" refType="h" fact="0.5447"/>
          <dgm:constr type="w" for="ch" forName="imageaccent6" refType="w" fact="0.0189"/>
          <dgm:constr type="h" for="ch" forName="imageaccent6" refType="h" fact="0.024"/>
          <dgm:constr type="l" for="ch" forName="textaccent6" refType="w" fact="0.7303"/>
          <dgm:constr type="t" for="ch" forName="textaccent6" refType="h" fact="0.5221"/>
          <dgm:constr type="w" for="ch" forName="textaccent6" refType="w" fact="0.0189"/>
          <dgm:constr type="h" for="ch" forName="textaccent6" refType="h" fact="0.024"/>
          <dgm:constr type="l" for="ch" forName="text7" refType="w" fact="0.2792"/>
          <dgm:constr type="t" for="ch" forName="text7" refType="h" fact="0.4535"/>
          <dgm:constr type="w" for="ch" forName="text7" refType="w" fact="0.1623"/>
          <dgm:constr type="h" for="ch" forName="text7" refType="h" fact="0.2049"/>
          <dgm:constr type="l" for="ch" forName="image7" refType="w" fact="0.1395"/>
          <dgm:constr type="t" for="ch" forName="image7" refType="h" fact="0.5674"/>
          <dgm:constr type="w" for="ch" forName="image7" refType="w" fact="0.1623"/>
          <dgm:constr type="h" for="ch" forName="image7" refType="h" fact="0.2049"/>
          <dgm:constr type="l" for="ch" forName="imageaccent7" refType="w" fact="0.25"/>
          <dgm:constr type="t" for="ch" forName="imageaccent7" refType="h" fact="0.5703"/>
          <dgm:constr type="w" for="ch" forName="imageaccent7" refType="w" fact="0.0189"/>
          <dgm:constr type="h" for="ch" forName="imageaccent7" refType="h" fact="0.024"/>
          <dgm:constr type="l" for="ch" forName="textaccent7" refType="w" fact="0.2838"/>
          <dgm:constr type="t" for="ch" forName="textaccent7" refType="h" fact="0.5443"/>
          <dgm:constr type="w" for="ch" forName="textaccent7" refType="w" fact="0.0189"/>
          <dgm:constr type="h" for="ch" forName="textaccent7" refType="h" fact="0.024"/>
          <dgm:constr type="l" for="ch" forName="image8" refType="w" fact="0.6975"/>
          <dgm:constr type="t" for="ch" forName="image8" refType="h" fact="0.5696"/>
          <dgm:constr type="w" for="ch" forName="image8" refType="w" fact="0.1623"/>
          <dgm:constr type="h" for="ch" forName="image8" refType="h" fact="0.2049"/>
          <dgm:constr type="l" for="ch" forName="text8" refType="w" fact="0.8371"/>
          <dgm:constr type="t" for="ch" forName="text8" refType="h" fact="0.4574"/>
          <dgm:constr type="w" for="ch" forName="text8" refType="w" fact="0.1623"/>
          <dgm:constr type="h" for="ch" forName="text8" refType="h" fact="0.2049"/>
          <dgm:constr type="l" for="ch" forName="imageaccent8" refType="w" fact="0.8392"/>
          <dgm:constr type="t" for="ch" forName="imageaccent8" refType="h" fact="0.6595"/>
          <dgm:constr type="w" for="ch" forName="imageaccent8" refType="w" fact="0.0189"/>
          <dgm:constr type="h" for="ch" forName="imageaccent8" refType="h" fact="0.024"/>
          <dgm:constr type="l" for="ch" forName="textaccent8" refType="w" fact="0.8693"/>
          <dgm:constr type="t" for="ch" forName="textaccent8" refType="h" fact="0.6369"/>
          <dgm:constr type="w" for="ch" forName="textaccent8" refType="w" fact="0.0189"/>
          <dgm:constr type="h" for="ch" forName="textaccent8" refType="h" fact="0.024"/>
          <dgm:constr type="l" for="ch" forName="text9" refType="w" fact="0.8377"/>
          <dgm:constr type="t" for="ch" forName="text9" refType="h" fact="0.0044"/>
          <dgm:constr type="w" for="ch" forName="text9" refType="w" fact="0.1623"/>
          <dgm:constr type="h" for="ch" forName="text9" refType="h" fact="0.2049"/>
          <dgm:constr type="l" for="ch" forName="textaccent9" refType="w" fact="0.95"/>
          <dgm:constr type="t" for="ch" forName="textaccent9" refType="h" fact="0.1846"/>
          <dgm:constr type="w" for="ch" forName="textaccent9" refType="w" fact="0.0189"/>
          <dgm:constr type="h" for="ch" forName="textaccent9" refType="h" fact="0.024"/>
          <dgm:constr type="l" for="ch" forName="image9" refType="w" fact="0.8377"/>
          <dgm:constr type="t" for="ch" forName="image9" refType="h" fact="0.2306"/>
          <dgm:constr type="w" for="ch" forName="image9" refType="w" fact="0.1623"/>
          <dgm:constr type="h" for="ch" forName="image9" refType="h" fact="0.2049"/>
          <dgm:constr type="l" for="ch" forName="imageaccent9" refType="w" fact="0.95"/>
          <dgm:constr type="t" for="ch" forName="imageaccent9" refType="h" fact="0.2318"/>
          <dgm:constr type="w" for="ch" forName="imageaccent9" refType="w" fact="0.0189"/>
          <dgm:constr type="h" for="ch" forName="imageaccent9" refType="h" fact="0.024"/>
          <dgm:constr type="l" for="ch" forName="image10" refType="w" fact="0.2786"/>
          <dgm:constr type="t" for="ch" forName="image10" refType="h" fact="0.6805"/>
          <dgm:constr type="w" for="ch" forName="image10" refType="w" fact="0.1623"/>
          <dgm:constr type="h" for="ch" forName="image10" refType="h" fact="0.2049"/>
          <dgm:constr type="l" for="ch" forName="text10" refType="w" fact="0.4183"/>
          <dgm:constr type="t" for="ch" forName="text10" refType="h" fact="0.5683"/>
          <dgm:constr type="w" for="ch" forName="text10" refType="w" fact="0.1623"/>
          <dgm:constr type="h" for="ch" forName="text10" refType="h" fact="0.2049"/>
          <dgm:constr type="l" for="ch" forName="imageaccent10" refType="w" fact="0.4203"/>
          <dgm:constr type="t" for="ch" forName="imageaccent10" refType="h" fact="0.7704"/>
          <dgm:constr type="w" for="ch" forName="imageaccent10" refType="w" fact="0.0189"/>
          <dgm:constr type="h" for="ch" forName="imageaccent10" refType="h" fact="0.024"/>
          <dgm:constr type="l" for="ch" forName="textaccent10" refType="w" fact="0.4504"/>
          <dgm:constr type="t" for="ch" forName="textaccent10" refType="h" fact="0.7478"/>
          <dgm:constr type="w" for="ch" forName="textaccent10" refType="w" fact="0.0189"/>
          <dgm:constr type="h" for="ch" forName="textaccent10" refType="h" fact="0.024"/>
          <dgm:constr type="l" for="ch" forName="text11" refType="w" fact="0.6971"/>
          <dgm:constr type="t" for="ch" forName="text11" refType="h" fact="0.7951"/>
          <dgm:constr type="w" for="ch" forName="text11" refType="w" fact="0.1623"/>
          <dgm:constr type="h" for="ch" forName="text11" refType="h" fact="0.2049"/>
          <dgm:constr type="l" for="ch" forName="image11" refType="w" fact="0.5575"/>
          <dgm:constr type="t" for="ch" forName="image11" refType="h" fact="0.6816"/>
          <dgm:constr type="w" for="ch" forName="image11" refType="w" fact="0.1623"/>
          <dgm:constr type="h" for="ch" forName="image11" refType="h" fact="0.2049"/>
          <dgm:constr type="l" for="ch" forName="imageaccent11" refType="w" fact="0.6692"/>
          <dgm:constr type="t" for="ch" forName="imageaccent11" refType="h" fact="0.8589"/>
          <dgm:constr type="w" for="ch" forName="imageaccent11" refType="w" fact="0.0189"/>
          <dgm:constr type="h" for="ch" forName="imageaccent11" refType="h" fact="0.024"/>
          <dgm:constr type="l" for="ch" forName="textaccent11" refType="w" fact="0.701"/>
          <dgm:constr type="t" for="ch" forName="textaccent11" refType="h" fact="0.8863"/>
          <dgm:constr type="w" for="ch" forName="textaccent11" refType="w" fact="0.0189"/>
          <dgm:constr type="h" for="ch" forName="textaccent11" refType="h" fact="0.024"/>
        </dgm:constrLst>
      </dgm:if>
      <dgm:else name="Name13">
        <dgm:alg type="composite">
          <dgm:param type="ar" val="1.675"/>
        </dgm:alg>
        <dgm:constrLst>
          <dgm:constr type="primFontSz" for="des" ptType="node" op="equ" val="65"/>
          <dgm:constr type="l" for="ch" forName="image4" refType="w" fact="0.4903"/>
          <dgm:constr type="t" for="ch" forName="image4" refType="h" fact="0.2287"/>
          <dgm:constr type="w" for="ch" forName="image4" refType="w" fact="0.1425"/>
          <dgm:constr type="h" for="ch" forName="image4" refType="h" fact="0.2049"/>
          <dgm:constr type="l" for="ch" forName="text5" refType="w" fact="0.4903"/>
          <dgm:constr type="t" for="ch" forName="text5" refType="h" fact="0.0022"/>
          <dgm:constr type="w" for="ch" forName="text5" refType="w" fact="0.1425"/>
          <dgm:constr type="h" for="ch" forName="text5" refType="h" fact="0.2049"/>
          <dgm:constr type="l" for="ch" forName="image5" refType="w" fact="0.6129"/>
          <dgm:constr type="t" for="ch" forName="image5" refType="h" fact="0.1165"/>
          <dgm:constr type="w" for="ch" forName="image5" refType="w" fact="0.1425"/>
          <dgm:constr type="h" for="ch" forName="image5" refType="h" fact="0.2049"/>
          <dgm:constr type="l" for="ch" forName="image2" refType="w" fact="0.3677"/>
          <dgm:constr type="t" for="ch" forName="image2" refType="h" fact="0.34"/>
          <dgm:constr type="w" for="ch" forName="image2" refType="w" fact="0.1425"/>
          <dgm:constr type="h" for="ch" forName="image2" refType="h" fact="0.2049"/>
          <dgm:constr type="l" for="ch" forName="text4" refType="w" fact="0.3677"/>
          <dgm:constr type="t" for="ch" forName="text4" refType="h" fact="0.1135"/>
          <dgm:constr type="w" for="ch" forName="text4" refType="w" fact="0.1425"/>
          <dgm:constr type="h" for="ch" forName="text4" refType="h" fact="0.2049"/>
          <dgm:constr type="l" for="ch" forName="text2" refType="w" fact="0.2452"/>
          <dgm:constr type="t" for="ch" forName="text2" refType="h" fact="0.2265"/>
          <dgm:constr type="w" for="ch" forName="text2" refType="w" fact="0.1425"/>
          <dgm:constr type="h" for="ch" forName="text2" refType="h" fact="0.2049"/>
          <dgm:constr type="l" for="ch" forName="image3" refType="w" fact="0.2452"/>
          <dgm:constr type="t" for="ch" forName="image3" refType="h" fact="0"/>
          <dgm:constr type="w" for="ch" forName="image3" refType="w" fact="0.1425"/>
          <dgm:constr type="h" for="ch" forName="image3" refType="h" fact="0.2049"/>
          <dgm:constr type="l" for="ch" forName="text1" refType="w" fact="0.1226"/>
          <dgm:constr type="t" for="ch" forName="text1" refType="h" fact="0.3404"/>
          <dgm:constr type="w" for="ch" forName="text1" refType="w" fact="0.1425"/>
          <dgm:constr type="h" for="ch" forName="text1" refType="h" fact="0.2049"/>
          <dgm:constr type="l" for="ch" forName="text3" refType="w" fact="0.1226"/>
          <dgm:constr type="t" for="ch" forName="text3" refType="h" fact="0.1139"/>
          <dgm:constr type="w" for="ch" forName="text3" refType="w" fact="0.1425"/>
          <dgm:constr type="h" for="ch" forName="text3" refType="h" fact="0.2049"/>
          <dgm:constr type="l" for="ch" forName="textaccent1" refType="w" fact="0.126"/>
          <dgm:constr type="t" for="ch" forName="textaccent1" refType="h" fact="0.432"/>
          <dgm:constr type="w" for="ch" forName="textaccent1" refType="w" fact="0.0166"/>
          <dgm:constr type="h" for="ch" forName="textaccent1" refType="h" fact="0.024"/>
          <dgm:constr type="l" for="ch" forName="image1" refType="w" fact="0"/>
          <dgm:constr type="t" for="ch" forName="image1" refType="h" fact="0.2272"/>
          <dgm:constr type="w" for="ch" forName="image1" refType="w" fact="0.1425"/>
          <dgm:constr type="h" for="ch" forName="image1" refType="h" fact="0.2049"/>
          <dgm:constr type="l" for="ch" forName="imageaccent1" refType="w" fact="0.0976"/>
          <dgm:constr type="t" for="ch" forName="imageaccent1" refType="h" fact="0.4048"/>
          <dgm:constr type="w" for="ch" forName="imageaccent1" refType="w" fact="0.0166"/>
          <dgm:constr type="h" for="ch" forName="imageaccent1" refType="h" fact="0.024"/>
          <dgm:constr type="l" for="ch" forName="textaccent2" refType="w" fact="0.3432"/>
          <dgm:constr type="t" for="ch" forName="textaccent2" refType="h" fact="0.4038"/>
          <dgm:constr type="w" for="ch" forName="textaccent2" refType="w" fact="0.0166"/>
          <dgm:constr type="h" for="ch" forName="textaccent2" refType="h" fact="0.024"/>
          <dgm:constr type="l" for="ch" forName="imageaccent2" refType="w" fact="0.3712"/>
          <dgm:constr type="t" for="ch" forName="imageaccent2" refType="h" fact="0.4312"/>
          <dgm:constr type="w" for="ch" forName="imageaccent2" refType="w" fact="0.0166"/>
          <dgm:constr type="h" for="ch" forName="imageaccent2" refType="h" fact="0.024"/>
          <dgm:constr type="l" for="ch" forName="textaccent3" refType="w" fact="0.2196"/>
          <dgm:constr type="t" for="ch" forName="textaccent3" refType="h" fact="0.1167"/>
          <dgm:constr type="w" for="ch" forName="textaccent3" refType="w" fact="0.0166"/>
          <dgm:constr type="h" for="ch" forName="textaccent3" refType="h" fact="0.024"/>
          <dgm:constr type="l" for="ch" forName="imageaccent3" refType="w" fact="0.2492"/>
          <dgm:constr type="t" for="ch" forName="imageaccent3" refType="h" fact="0.0908"/>
          <dgm:constr type="w" for="ch" forName="imageaccent3" refType="w" fact="0.0166"/>
          <dgm:constr type="h" for="ch" forName="imageaccent3" refType="h" fact="0.024"/>
          <dgm:constr type="l" for="ch" forName="textaccent4" refType="w" fact="0.491"/>
          <dgm:constr type="t" for="ch" forName="textaccent4" refType="h" fact="0.2042"/>
          <dgm:constr type="w" for="ch" forName="textaccent4" refType="w" fact="0.0166"/>
          <dgm:constr type="h" for="ch" forName="textaccent4" refType="h" fact="0.024"/>
          <dgm:constr type="l" for="ch" forName="imageaccent4" refType="w" fact="0.5181"/>
          <dgm:constr type="t" for="ch" forName="imageaccent4" refType="h" fact="0.2323"/>
          <dgm:constr type="w" for="ch" forName="imageaccent4" refType="w" fact="0.0166"/>
          <dgm:constr type="h" for="ch" forName="imageaccent4" refType="h" fact="0.024"/>
          <dgm:constr type="l" for="ch" forName="textaccent5" refType="w" fact="0.6136"/>
          <dgm:constr type="t" for="ch" forName="textaccent5" refType="h" fact="0.094"/>
          <dgm:constr type="w" for="ch" forName="textaccent5" refType="w" fact="0.0166"/>
          <dgm:constr type="h" for="ch" forName="textaccent5" refType="h" fact="0.024"/>
          <dgm:constr type="l" for="ch" forName="imageaccent5" refType="w" fact="0.6413"/>
          <dgm:constr type="t" for="ch" forName="imageaccent5" refType="h" fact="0.121"/>
          <dgm:constr type="w" for="ch" forName="imageaccent5" refType="w" fact="0.0166"/>
          <dgm:constr type="h" for="ch" forName="imageaccent5" refType="h" fact="0.024"/>
          <dgm:constr type="l" for="ch" forName="image6" refType="w" fact="0.4903"/>
          <dgm:constr type="t" for="ch" forName="image6" refType="h" fact="0.4548"/>
          <dgm:constr type="w" for="ch" forName="image6" refType="w" fact="0.1425"/>
          <dgm:constr type="h" for="ch" forName="image6" refType="h" fact="0.2049"/>
          <dgm:constr type="l" for="ch" forName="text6" refType="w" fact="0.6129"/>
          <dgm:constr type="t" for="ch" forName="text6" refType="h" fact="0.3426"/>
          <dgm:constr type="w" for="ch" forName="text6" refType="w" fact="0.1425"/>
          <dgm:constr type="h" for="ch" forName="text6" refType="h" fact="0.2049"/>
          <dgm:constr type="l" for="ch" forName="imageaccent6" refType="w" fact="0.6147"/>
          <dgm:constr type="t" for="ch" forName="imageaccent6" refType="h" fact="0.5447"/>
          <dgm:constr type="w" for="ch" forName="imageaccent6" refType="w" fact="0.0166"/>
          <dgm:constr type="h" for="ch" forName="imageaccent6" refType="h" fact="0.024"/>
          <dgm:constr type="l" for="ch" forName="textaccent6" refType="w" fact="0.6411"/>
          <dgm:constr type="t" for="ch" forName="textaccent6" refType="h" fact="0.5221"/>
          <dgm:constr type="w" for="ch" forName="textaccent6" refType="w" fact="0.0166"/>
          <dgm:constr type="h" for="ch" forName="textaccent6" refType="h" fact="0.024"/>
          <dgm:constr type="l" for="ch" forName="text7" refType="w" fact="0.2451"/>
          <dgm:constr type="t" for="ch" forName="text7" refType="h" fact="0.4535"/>
          <dgm:constr type="w" for="ch" forName="text7" refType="w" fact="0.1425"/>
          <dgm:constr type="h" for="ch" forName="text7" refType="h" fact="0.2049"/>
          <dgm:constr type="l" for="ch" forName="image7" refType="w" fact="0.1225"/>
          <dgm:constr type="t" for="ch" forName="image7" refType="h" fact="0.5674"/>
          <dgm:constr type="w" for="ch" forName="image7" refType="w" fact="0.1425"/>
          <dgm:constr type="h" for="ch" forName="image7" refType="h" fact="0.2049"/>
          <dgm:constr type="l" for="ch" forName="imageaccent7" refType="w" fact="0.2195"/>
          <dgm:constr type="t" for="ch" forName="imageaccent7" refType="h" fact="0.5703"/>
          <dgm:constr type="w" for="ch" forName="imageaccent7" refType="w" fact="0.0166"/>
          <dgm:constr type="h" for="ch" forName="imageaccent7" refType="h" fact="0.024"/>
          <dgm:constr type="l" for="ch" forName="textaccent7" refType="w" fact="0.2491"/>
          <dgm:constr type="t" for="ch" forName="textaccent7" refType="h" fact="0.5443"/>
          <dgm:constr type="w" for="ch" forName="textaccent7" refType="w" fact="0.0166"/>
          <dgm:constr type="h" for="ch" forName="textaccent7" refType="h" fact="0.024"/>
          <dgm:constr type="l" for="ch" forName="image8" refType="w" fact="0.6123"/>
          <dgm:constr type="t" for="ch" forName="image8" refType="h" fact="0.5696"/>
          <dgm:constr type="w" for="ch" forName="image8" refType="w" fact="0.1425"/>
          <dgm:constr type="h" for="ch" forName="image8" refType="h" fact="0.2049"/>
          <dgm:constr type="l" for="ch" forName="text8" refType="w" fact="0.7349"/>
          <dgm:constr type="t" for="ch" forName="text8" refType="h" fact="0.4574"/>
          <dgm:constr type="w" for="ch" forName="text8" refType="w" fact="0.1425"/>
          <dgm:constr type="h" for="ch" forName="text8" refType="h" fact="0.2049"/>
          <dgm:constr type="l" for="ch" forName="imageaccent8" refType="w" fact="0.7367"/>
          <dgm:constr type="t" for="ch" forName="imageaccent8" refType="h" fact="0.6595"/>
          <dgm:constr type="w" for="ch" forName="imageaccent8" refType="w" fact="0.0166"/>
          <dgm:constr type="h" for="ch" forName="imageaccent8" refType="h" fact="0.024"/>
          <dgm:constr type="l" for="ch" forName="textaccent8" refType="w" fact="0.7631"/>
          <dgm:constr type="t" for="ch" forName="textaccent8" refType="h" fact="0.6369"/>
          <dgm:constr type="w" for="ch" forName="textaccent8" refType="w" fact="0.0166"/>
          <dgm:constr type="h" for="ch" forName="textaccent8" refType="h" fact="0.024"/>
          <dgm:constr type="l" for="ch" forName="text9" refType="w" fact="0.7354"/>
          <dgm:constr type="t" for="ch" forName="text9" refType="h" fact="0.0044"/>
          <dgm:constr type="w" for="ch" forName="text9" refType="w" fact="0.1425"/>
          <dgm:constr type="h" for="ch" forName="text9" refType="h" fact="0.2049"/>
          <dgm:constr type="l" for="ch" forName="textaccent9" refType="w" fact="0.8339"/>
          <dgm:constr type="t" for="ch" forName="textaccent9" refType="h" fact="0.1846"/>
          <dgm:constr type="w" for="ch" forName="textaccent9" refType="w" fact="0.0166"/>
          <dgm:constr type="h" for="ch" forName="textaccent9" refType="h" fact="0.024"/>
          <dgm:constr type="l" for="ch" forName="image9" refType="w" fact="0.7354"/>
          <dgm:constr type="t" for="ch" forName="image9" refType="h" fact="0.2306"/>
          <dgm:constr type="w" for="ch" forName="image9" refType="w" fact="0.1425"/>
          <dgm:constr type="h" for="ch" forName="image9" refType="h" fact="0.2049"/>
          <dgm:constr type="l" for="ch" forName="imageaccent9" refType="w" fact="0.8339"/>
          <dgm:constr type="t" for="ch" forName="imageaccent9" refType="h" fact="0.2318"/>
          <dgm:constr type="w" for="ch" forName="imageaccent9" refType="w" fact="0.0166"/>
          <dgm:constr type="h" for="ch" forName="imageaccent9" refType="h" fact="0.024"/>
          <dgm:constr type="l" for="ch" forName="image10" refType="w" fact="0.2446"/>
          <dgm:constr type="t" for="ch" forName="image10" refType="h" fact="0.6805"/>
          <dgm:constr type="w" for="ch" forName="image10" refType="w" fact="0.1425"/>
          <dgm:constr type="h" for="ch" forName="image10" refType="h" fact="0.2049"/>
          <dgm:constr type="l" for="ch" forName="text10" refType="w" fact="0.3672"/>
          <dgm:constr type="t" for="ch" forName="text10" refType="h" fact="0.5683"/>
          <dgm:constr type="w" for="ch" forName="text10" refType="w" fact="0.1425"/>
          <dgm:constr type="h" for="ch" forName="text10" refType="h" fact="0.2049"/>
          <dgm:constr type="l" for="ch" forName="imageaccent10" refType="w" fact="0.369"/>
          <dgm:constr type="t" for="ch" forName="imageaccent10" refType="h" fact="0.7704"/>
          <dgm:constr type="w" for="ch" forName="imageaccent10" refType="w" fact="0.0166"/>
          <dgm:constr type="h" for="ch" forName="imageaccent10" refType="h" fact="0.024"/>
          <dgm:constr type="l" for="ch" forName="textaccent10" refType="w" fact="0.3954"/>
          <dgm:constr type="t" for="ch" forName="textaccent10" refType="h" fact="0.7478"/>
          <dgm:constr type="w" for="ch" forName="textaccent10" refType="w" fact="0.0166"/>
          <dgm:constr type="h" for="ch" forName="textaccent10" refType="h" fact="0.024"/>
          <dgm:constr type="l" for="ch" forName="text11" refType="w" fact="0.612"/>
          <dgm:constr type="t" for="ch" forName="text11" refType="h" fact="0.7951"/>
          <dgm:constr type="w" for="ch" forName="text11" refType="w" fact="0.1425"/>
          <dgm:constr type="h" for="ch" forName="text11" refType="h" fact="0.2049"/>
          <dgm:constr type="l" for="ch" forName="image11" refType="w" fact="0.4894"/>
          <dgm:constr type="t" for="ch" forName="image11" refType="h" fact="0.6816"/>
          <dgm:constr type="w" for="ch" forName="image11" refType="w" fact="0.1425"/>
          <dgm:constr type="h" for="ch" forName="image11" refType="h" fact="0.2049"/>
          <dgm:constr type="l" for="ch" forName="imageaccent11" refType="w" fact="0.5874"/>
          <dgm:constr type="t" for="ch" forName="imageaccent11" refType="h" fact="0.8589"/>
          <dgm:constr type="w" for="ch" forName="imageaccent11" refType="w" fact="0.0166"/>
          <dgm:constr type="h" for="ch" forName="imageaccent11" refType="h" fact="0.024"/>
          <dgm:constr type="l" for="ch" forName="textaccent11" refType="w" fact="0.6154"/>
          <dgm:constr type="t" for="ch" forName="textaccent11" refType="h" fact="0.8863"/>
          <dgm:constr type="w" for="ch" forName="textaccent11" refType="w" fact="0.0166"/>
          <dgm:constr type="h" for="ch" forName="textaccent11" refType="h" fact="0.024"/>
          <dgm:constr type="l" for="ch" forName="text12" refType="w" fact="0.735"/>
          <dgm:constr type="t" for="ch" forName="text12" refType="h" fact="0.684"/>
          <dgm:constr type="w" for="ch" forName="text12" refType="w" fact="0.1425"/>
          <dgm:constr type="h" for="ch" forName="text12" refType="h" fact="0.2049"/>
          <dgm:constr type="l" for="ch" forName="image12" refType="w" fact="0.8575"/>
          <dgm:constr type="t" for="ch" forName="image12" refType="h" fact="0.5718"/>
          <dgm:constr type="w" for="ch" forName="image12" refType="w" fact="0.1425"/>
          <dgm:constr type="h" for="ch" forName="image12" refType="h" fact="0.2049"/>
          <dgm:constr type="l" for="ch" forName="textaccent12" refType="w" fact="0.8594"/>
          <dgm:constr type="t" for="ch" forName="textaccent12" refType="h" fact="0.7739"/>
          <dgm:constr type="w" for="ch" forName="textaccent12" refType="w" fact="0.0166"/>
          <dgm:constr type="h" for="ch" forName="textaccent12" refType="h" fact="0.024"/>
          <dgm:constr type="l" for="ch" forName="imageaccent12" refType="w" fact="0.8858"/>
          <dgm:constr type="t" for="ch" forName="imageaccent12" refType="h" fact="0.7513"/>
          <dgm:constr type="w" for="ch" forName="imageaccent12" refType="w" fact="0.0166"/>
          <dgm:constr type="h" for="ch" forName="imageaccent12" refType="h" fact="0.024"/>
        </dgm:constrLst>
      </dgm:else>
    </dgm:choose>
    <dgm:forEach name="wrapper" axis="self" ptType="parTrans">
      <dgm:forEach name="wrapper2" axis="self" ptType="sibTrans" st="2">
        <dgm:forEach name="textRepeat" axis="self">
          <dgm:layoutNode name="textRepeatNode" styleLbl="alignNode1">
            <dgm:varLst>
              <dgm:chMax val="0"/>
              <dgm:chPref val="0"/>
              <dgm:bulletEnabled val="1"/>
            </dgm:varLst>
            <dgm:alg type="tx"/>
            <dgm:shape xmlns:r="http://schemas.openxmlformats.org/officeDocument/2006/relationships" type="hexagon" r:blip="">
              <dgm:adjLst>
                <dgm:adj idx="1" val="0.25"/>
                <dgm:adj idx="2" val="1.1547"/>
              </dgm:adjLst>
            </dgm:shape>
            <dgm:presOf axis="desOrSelf" ptType="node"/>
            <dgm:constrLst>
              <dgm:constr type="lMarg" refType="primFontSz" fact="0"/>
              <dgm:constr type="rMarg" refType="primFontSz" fact="0"/>
              <dgm:constr type="tMarg" refType="primFontSz" fact="0.1"/>
              <dgm:constr type="bMarg" refType="primFontSz" fact="0.1"/>
            </dgm:constrLst>
            <dgm:ruleLst>
              <dgm:rule type="primFontSz" val="5" fact="NaN" max="NaN"/>
            </dgm:ruleLst>
          </dgm:layoutNode>
        </dgm:forEach>
        <dgm:forEach name="accentRepeat" axis="self">
          <dgm:layoutNode name="accentRepeatNode" styleLbl="solidAlignAcc1">
            <dgm:alg type="sp"/>
            <dgm:shape xmlns:r="http://schemas.openxmlformats.org/officeDocument/2006/relationships" type="hexagon" r:blip="">
              <dgm:adjLst>
                <dgm:adj idx="1" val="0.25"/>
                <dgm:adj idx="2" val="1.1547"/>
              </dgm:adjLst>
            </dgm:shape>
            <dgm:presOf/>
          </dgm:layoutNode>
        </dgm:forEach>
        <dgm:forEach name="imageRepeat" axis="self">
          <dgm:layoutNode name="imageRepeatNode" styleLbl="alignAcc1">
            <dgm:alg type="sp"/>
            <dgm:shape xmlns:r="http://schemas.openxmlformats.org/officeDocument/2006/relationships" type="hexagon" r:blip="" blipPhldr="1">
              <dgm:adjLst>
                <dgm:adj idx="1" val="0.25"/>
                <dgm:adj idx="2" val="1.1547"/>
              </dgm:adjLst>
            </dgm:shape>
            <dgm:presOf axis="self"/>
          </dgm:layoutNode>
        </dgm:forEach>
      </dgm:forEach>
    </dgm:forEach>
    <dgm:forEach name="Name14" axis="ch" ptType="node" cnt="1">
      <dgm:layoutNode name="text1">
        <dgm:alg type="sp"/>
        <dgm:shape xmlns:r="http://schemas.openxmlformats.org/officeDocument/2006/relationships" r:blip="">
          <dgm:adjLst/>
        </dgm:shape>
        <dgm:presOf/>
        <dgm:constrLst/>
        <dgm:forEach name="Name15" ref="textRepeat"/>
      </dgm:layoutNode>
      <dgm:layoutNode name="textaccent1">
        <dgm:alg type="sp"/>
        <dgm:shape xmlns:r="http://schemas.openxmlformats.org/officeDocument/2006/relationships" r:blip="">
          <dgm:adjLst/>
        </dgm:shape>
        <dgm:presOf/>
        <dgm:constrLst/>
        <dgm:forEach name="Name16" ref="accentRepeat"/>
      </dgm:layoutNode>
    </dgm:forEach>
    <dgm:forEach name="Name17" axis="ch" ptType="sibTrans" hideLastTrans="0" cnt="1">
      <dgm:layoutNode name="image1">
        <dgm:alg type="sp"/>
        <dgm:shape xmlns:r="http://schemas.openxmlformats.org/officeDocument/2006/relationships" r:blip="">
          <dgm:adjLst/>
        </dgm:shape>
        <dgm:presOf/>
        <dgm:constrLst/>
        <dgm:forEach name="Name18" ref="imageRepeat"/>
      </dgm:layoutNode>
      <dgm:layoutNode name="imageaccent1">
        <dgm:alg type="sp"/>
        <dgm:shape xmlns:r="http://schemas.openxmlformats.org/officeDocument/2006/relationships" r:blip="">
          <dgm:adjLst/>
        </dgm:shape>
        <dgm:presOf/>
        <dgm:constrLst/>
        <dgm:forEach name="Name19" ref="accentRepeat"/>
      </dgm:layoutNode>
    </dgm:forEach>
    <dgm:forEach name="Name20" axis="ch" ptType="node" st="2" cnt="1">
      <dgm:layoutNode name="text2">
        <dgm:alg type="sp"/>
        <dgm:shape xmlns:r="http://schemas.openxmlformats.org/officeDocument/2006/relationships" r:blip="">
          <dgm:adjLst/>
        </dgm:shape>
        <dgm:presOf/>
        <dgm:constrLst/>
        <dgm:forEach name="Name21" ref="textRepeat"/>
      </dgm:layoutNode>
      <dgm:layoutNode name="textaccent2">
        <dgm:alg type="sp"/>
        <dgm:shape xmlns:r="http://schemas.openxmlformats.org/officeDocument/2006/relationships" r:blip="">
          <dgm:adjLst/>
        </dgm:shape>
        <dgm:presOf/>
        <dgm:constrLst/>
        <dgm:forEach name="Name22" ref="accentRepeat"/>
      </dgm:layoutNode>
    </dgm:forEach>
    <dgm:forEach name="Name23" axis="ch" ptType="sibTrans" hideLastTrans="0" st="2" cnt="1">
      <dgm:layoutNode name="image2">
        <dgm:alg type="sp"/>
        <dgm:shape xmlns:r="http://schemas.openxmlformats.org/officeDocument/2006/relationships" r:blip="">
          <dgm:adjLst/>
        </dgm:shape>
        <dgm:presOf/>
        <dgm:constrLst/>
        <dgm:forEach name="Name24" ref="imageRepeat"/>
      </dgm:layoutNode>
      <dgm:layoutNode name="imageaccent2">
        <dgm:alg type="sp"/>
        <dgm:shape xmlns:r="http://schemas.openxmlformats.org/officeDocument/2006/relationships" r:blip="">
          <dgm:adjLst/>
        </dgm:shape>
        <dgm:presOf/>
        <dgm:constrLst/>
        <dgm:forEach name="Name25" ref="accentRepeat"/>
      </dgm:layoutNode>
    </dgm:forEach>
    <dgm:forEach name="Name26" axis="ch" ptType="node" st="3" cnt="1">
      <dgm:layoutNode name="text3">
        <dgm:alg type="sp"/>
        <dgm:shape xmlns:r="http://schemas.openxmlformats.org/officeDocument/2006/relationships" r:blip="">
          <dgm:adjLst/>
        </dgm:shape>
        <dgm:presOf/>
        <dgm:constrLst/>
        <dgm:forEach name="Name27" ref="textRepeat"/>
      </dgm:layoutNode>
      <dgm:layoutNode name="textaccent3">
        <dgm:alg type="sp"/>
        <dgm:shape xmlns:r="http://schemas.openxmlformats.org/officeDocument/2006/relationships" r:blip="">
          <dgm:adjLst/>
        </dgm:shape>
        <dgm:presOf/>
        <dgm:constrLst/>
        <dgm:forEach name="Name28" ref="accentRepeat"/>
      </dgm:layoutNode>
    </dgm:forEach>
    <dgm:forEach name="Name29" axis="ch" ptType="sibTrans" hideLastTrans="0" st="3" cnt="1">
      <dgm:layoutNode name="image3">
        <dgm:alg type="sp"/>
        <dgm:shape xmlns:r="http://schemas.openxmlformats.org/officeDocument/2006/relationships" r:blip="">
          <dgm:adjLst/>
        </dgm:shape>
        <dgm:presOf/>
        <dgm:constrLst/>
        <dgm:forEach name="Name30" ref="imageRepeat"/>
      </dgm:layoutNode>
      <dgm:layoutNode name="imageaccent3">
        <dgm:alg type="sp"/>
        <dgm:shape xmlns:r="http://schemas.openxmlformats.org/officeDocument/2006/relationships" r:blip="">
          <dgm:adjLst/>
        </dgm:shape>
        <dgm:presOf/>
        <dgm:constrLst/>
        <dgm:forEach name="Name31" ref="accentRepeat"/>
      </dgm:layoutNode>
    </dgm:forEach>
    <dgm:forEach name="Name32" axis="ch" ptType="node" st="4" cnt="1">
      <dgm:layoutNode name="text4">
        <dgm:alg type="sp"/>
        <dgm:shape xmlns:r="http://schemas.openxmlformats.org/officeDocument/2006/relationships" r:blip="">
          <dgm:adjLst/>
        </dgm:shape>
        <dgm:presOf/>
        <dgm:constrLst/>
        <dgm:forEach name="Name33" ref="textRepeat"/>
      </dgm:layoutNode>
      <dgm:layoutNode name="textaccent4">
        <dgm:alg type="sp"/>
        <dgm:shape xmlns:r="http://schemas.openxmlformats.org/officeDocument/2006/relationships" r:blip="">
          <dgm:adjLst/>
        </dgm:shape>
        <dgm:presOf/>
        <dgm:constrLst/>
        <dgm:forEach name="Name34" ref="accentRepeat"/>
      </dgm:layoutNode>
    </dgm:forEach>
    <dgm:forEach name="Name35" axis="ch" ptType="sibTrans" hideLastTrans="0" st="4" cnt="1">
      <dgm:layoutNode name="image4">
        <dgm:alg type="sp"/>
        <dgm:shape xmlns:r="http://schemas.openxmlformats.org/officeDocument/2006/relationships" r:blip="">
          <dgm:adjLst/>
        </dgm:shape>
        <dgm:presOf/>
        <dgm:constrLst/>
        <dgm:forEach name="Name36" ref="imageRepeat"/>
      </dgm:layoutNode>
      <dgm:layoutNode name="imageaccent4">
        <dgm:alg type="sp"/>
        <dgm:shape xmlns:r="http://schemas.openxmlformats.org/officeDocument/2006/relationships" r:blip="">
          <dgm:adjLst/>
        </dgm:shape>
        <dgm:presOf/>
        <dgm:constrLst/>
        <dgm:forEach name="Name37" ref="accentRepeat"/>
      </dgm:layoutNode>
    </dgm:forEach>
    <dgm:forEach name="Name38" axis="ch" ptType="node" st="5" cnt="1">
      <dgm:layoutNode name="text5">
        <dgm:alg type="sp"/>
        <dgm:shape xmlns:r="http://schemas.openxmlformats.org/officeDocument/2006/relationships" r:blip="">
          <dgm:adjLst/>
        </dgm:shape>
        <dgm:presOf/>
        <dgm:constrLst/>
        <dgm:forEach name="Name39" ref="textRepeat"/>
      </dgm:layoutNode>
      <dgm:layoutNode name="textaccent5">
        <dgm:alg type="sp"/>
        <dgm:shape xmlns:r="http://schemas.openxmlformats.org/officeDocument/2006/relationships" r:blip="">
          <dgm:adjLst/>
        </dgm:shape>
        <dgm:presOf/>
        <dgm:constrLst/>
        <dgm:forEach name="Name40" ref="accentRepeat"/>
      </dgm:layoutNode>
    </dgm:forEach>
    <dgm:forEach name="Name41" axis="ch" ptType="sibTrans" hideLastTrans="0" st="5" cnt="1">
      <dgm:layoutNode name="image5">
        <dgm:alg type="sp"/>
        <dgm:shape xmlns:r="http://schemas.openxmlformats.org/officeDocument/2006/relationships" r:blip="">
          <dgm:adjLst/>
        </dgm:shape>
        <dgm:presOf/>
        <dgm:constrLst/>
        <dgm:forEach name="Name42" ref="imageRepeat"/>
      </dgm:layoutNode>
      <dgm:layoutNode name="imageaccent5">
        <dgm:alg type="sp"/>
        <dgm:shape xmlns:r="http://schemas.openxmlformats.org/officeDocument/2006/relationships" r:blip="">
          <dgm:adjLst/>
        </dgm:shape>
        <dgm:presOf/>
        <dgm:constrLst/>
        <dgm:forEach name="Name43" ref="accentRepeat"/>
      </dgm:layoutNode>
    </dgm:forEach>
    <dgm:forEach name="Name44" axis="ch" ptType="node" st="6" cnt="1">
      <dgm:layoutNode name="text6">
        <dgm:alg type="sp"/>
        <dgm:shape xmlns:r="http://schemas.openxmlformats.org/officeDocument/2006/relationships" r:blip="">
          <dgm:adjLst/>
        </dgm:shape>
        <dgm:presOf/>
        <dgm:constrLst/>
        <dgm:forEach name="Name45" ref="textRepeat"/>
      </dgm:layoutNode>
      <dgm:layoutNode name="textaccent6">
        <dgm:alg type="sp"/>
        <dgm:shape xmlns:r="http://schemas.openxmlformats.org/officeDocument/2006/relationships" r:blip="">
          <dgm:adjLst/>
        </dgm:shape>
        <dgm:presOf/>
        <dgm:constrLst/>
        <dgm:forEach name="Name46" ref="accentRepeat"/>
      </dgm:layoutNode>
    </dgm:forEach>
    <dgm:forEach name="Name47" axis="ch" ptType="sibTrans" hideLastTrans="0" st="6" cnt="1">
      <dgm:layoutNode name="image6">
        <dgm:alg type="sp"/>
        <dgm:shape xmlns:r="http://schemas.openxmlformats.org/officeDocument/2006/relationships" r:blip="">
          <dgm:adjLst/>
        </dgm:shape>
        <dgm:presOf/>
        <dgm:constrLst/>
        <dgm:forEach name="Name48" ref="imageRepeat"/>
      </dgm:layoutNode>
      <dgm:layoutNode name="imageaccent6">
        <dgm:alg type="sp"/>
        <dgm:shape xmlns:r="http://schemas.openxmlformats.org/officeDocument/2006/relationships" r:blip="">
          <dgm:adjLst/>
        </dgm:shape>
        <dgm:presOf/>
        <dgm:constrLst/>
        <dgm:forEach name="Name49" ref="accentRepeat"/>
      </dgm:layoutNode>
    </dgm:forEach>
    <dgm:forEach name="Name50" axis="ch" ptType="node" st="7" cnt="1">
      <dgm:layoutNode name="text7">
        <dgm:alg type="sp"/>
        <dgm:shape xmlns:r="http://schemas.openxmlformats.org/officeDocument/2006/relationships" r:blip="">
          <dgm:adjLst/>
        </dgm:shape>
        <dgm:presOf/>
        <dgm:constrLst/>
        <dgm:forEach name="Name51" ref="textRepeat"/>
      </dgm:layoutNode>
      <dgm:layoutNode name="textaccent7">
        <dgm:alg type="sp"/>
        <dgm:shape xmlns:r="http://schemas.openxmlformats.org/officeDocument/2006/relationships" r:blip="">
          <dgm:adjLst/>
        </dgm:shape>
        <dgm:presOf/>
        <dgm:constrLst/>
        <dgm:forEach name="Name52" ref="accentRepeat"/>
      </dgm:layoutNode>
    </dgm:forEach>
    <dgm:forEach name="Name53" axis="ch" ptType="sibTrans" hideLastTrans="0" st="7" cnt="1">
      <dgm:layoutNode name="image7">
        <dgm:alg type="sp"/>
        <dgm:shape xmlns:r="http://schemas.openxmlformats.org/officeDocument/2006/relationships" r:blip="">
          <dgm:adjLst/>
        </dgm:shape>
        <dgm:presOf/>
        <dgm:constrLst/>
        <dgm:forEach name="Name54" ref="imageRepeat"/>
      </dgm:layoutNode>
      <dgm:layoutNode name="imageaccent7">
        <dgm:alg type="sp"/>
        <dgm:shape xmlns:r="http://schemas.openxmlformats.org/officeDocument/2006/relationships" r:blip="">
          <dgm:adjLst/>
        </dgm:shape>
        <dgm:presOf/>
        <dgm:constrLst/>
        <dgm:forEach name="Name55" ref="accentRepeat"/>
      </dgm:layoutNode>
    </dgm:forEach>
    <dgm:forEach name="Name56" axis="ch" ptType="node" st="8" cnt="1">
      <dgm:layoutNode name="text8">
        <dgm:alg type="sp"/>
        <dgm:shape xmlns:r="http://schemas.openxmlformats.org/officeDocument/2006/relationships" r:blip="">
          <dgm:adjLst/>
        </dgm:shape>
        <dgm:presOf/>
        <dgm:constrLst/>
        <dgm:forEach name="Name57" ref="textRepeat"/>
      </dgm:layoutNode>
      <dgm:layoutNode name="textaccent8">
        <dgm:alg type="sp"/>
        <dgm:shape xmlns:r="http://schemas.openxmlformats.org/officeDocument/2006/relationships" r:blip="">
          <dgm:adjLst/>
        </dgm:shape>
        <dgm:presOf/>
        <dgm:constrLst/>
        <dgm:forEach name="Name58" ref="accentRepeat"/>
      </dgm:layoutNode>
    </dgm:forEach>
    <dgm:forEach name="Name59" axis="ch" ptType="sibTrans" hideLastTrans="0" st="8" cnt="1">
      <dgm:layoutNode name="image8">
        <dgm:alg type="sp"/>
        <dgm:shape xmlns:r="http://schemas.openxmlformats.org/officeDocument/2006/relationships" r:blip="">
          <dgm:adjLst/>
        </dgm:shape>
        <dgm:presOf/>
        <dgm:constrLst/>
        <dgm:forEach name="Name60" ref="imageRepeat"/>
      </dgm:layoutNode>
      <dgm:layoutNode name="imageaccent8">
        <dgm:alg type="sp"/>
        <dgm:shape xmlns:r="http://schemas.openxmlformats.org/officeDocument/2006/relationships" r:blip="">
          <dgm:adjLst/>
        </dgm:shape>
        <dgm:presOf/>
        <dgm:constrLst/>
        <dgm:forEach name="Name61" ref="accentRepeat"/>
      </dgm:layoutNode>
    </dgm:forEach>
    <dgm:forEach name="Name62" axis="ch" ptType="node" st="9" cnt="1">
      <dgm:layoutNode name="text9">
        <dgm:alg type="sp"/>
        <dgm:shape xmlns:r="http://schemas.openxmlformats.org/officeDocument/2006/relationships" r:blip="">
          <dgm:adjLst/>
        </dgm:shape>
        <dgm:presOf/>
        <dgm:constrLst/>
        <dgm:forEach name="Name63" ref="textRepeat"/>
      </dgm:layoutNode>
      <dgm:layoutNode name="textaccent9">
        <dgm:alg type="sp"/>
        <dgm:shape xmlns:r="http://schemas.openxmlformats.org/officeDocument/2006/relationships" r:blip="">
          <dgm:adjLst/>
        </dgm:shape>
        <dgm:presOf/>
        <dgm:constrLst/>
        <dgm:forEach name="Name64" ref="accentRepeat"/>
      </dgm:layoutNode>
    </dgm:forEach>
    <dgm:forEach name="Name65" axis="ch" ptType="sibTrans" hideLastTrans="0" st="9" cnt="1">
      <dgm:layoutNode name="image9">
        <dgm:alg type="sp"/>
        <dgm:shape xmlns:r="http://schemas.openxmlformats.org/officeDocument/2006/relationships" r:blip="">
          <dgm:adjLst/>
        </dgm:shape>
        <dgm:presOf/>
        <dgm:constrLst/>
        <dgm:forEach name="Name66" ref="imageRepeat"/>
      </dgm:layoutNode>
      <dgm:layoutNode name="imageaccent9">
        <dgm:alg type="sp"/>
        <dgm:shape xmlns:r="http://schemas.openxmlformats.org/officeDocument/2006/relationships" r:blip="">
          <dgm:adjLst/>
        </dgm:shape>
        <dgm:presOf/>
        <dgm:constrLst/>
        <dgm:forEach name="Name67" ref="accentRepeat"/>
      </dgm:layoutNode>
    </dgm:forEach>
    <dgm:forEach name="Name68" axis="ch" ptType="node" st="10" cnt="1">
      <dgm:layoutNode name="text10">
        <dgm:alg type="sp"/>
        <dgm:shape xmlns:r="http://schemas.openxmlformats.org/officeDocument/2006/relationships" r:blip="">
          <dgm:adjLst/>
        </dgm:shape>
        <dgm:presOf/>
        <dgm:constrLst/>
        <dgm:forEach name="Name69" ref="textRepeat"/>
      </dgm:layoutNode>
      <dgm:layoutNode name="textaccent10">
        <dgm:alg type="sp"/>
        <dgm:shape xmlns:r="http://schemas.openxmlformats.org/officeDocument/2006/relationships" r:blip="">
          <dgm:adjLst/>
        </dgm:shape>
        <dgm:presOf/>
        <dgm:constrLst/>
        <dgm:forEach name="Name70" ref="accentRepeat"/>
      </dgm:layoutNode>
    </dgm:forEach>
    <dgm:forEach name="Name71" axis="ch" ptType="sibTrans" hideLastTrans="0" st="10" cnt="1">
      <dgm:layoutNode name="image10">
        <dgm:alg type="sp"/>
        <dgm:shape xmlns:r="http://schemas.openxmlformats.org/officeDocument/2006/relationships" r:blip="">
          <dgm:adjLst/>
        </dgm:shape>
        <dgm:presOf/>
        <dgm:constrLst/>
        <dgm:forEach name="Name72" ref="imageRepeat"/>
      </dgm:layoutNode>
      <dgm:layoutNode name="imageaccent10">
        <dgm:alg type="sp"/>
        <dgm:shape xmlns:r="http://schemas.openxmlformats.org/officeDocument/2006/relationships" r:blip="">
          <dgm:adjLst/>
        </dgm:shape>
        <dgm:presOf/>
        <dgm:constrLst/>
        <dgm:forEach name="Name73" ref="accentRepeat"/>
      </dgm:layoutNode>
    </dgm:forEach>
    <dgm:forEach name="Name74" axis="ch" ptType="node" st="11" cnt="1">
      <dgm:layoutNode name="text11">
        <dgm:alg type="sp"/>
        <dgm:shape xmlns:r="http://schemas.openxmlformats.org/officeDocument/2006/relationships" r:blip="">
          <dgm:adjLst/>
        </dgm:shape>
        <dgm:presOf/>
        <dgm:constrLst/>
        <dgm:forEach name="Name75" ref="textRepeat"/>
      </dgm:layoutNode>
      <dgm:layoutNode name="textaccent11">
        <dgm:alg type="sp"/>
        <dgm:shape xmlns:r="http://schemas.openxmlformats.org/officeDocument/2006/relationships" r:blip="">
          <dgm:adjLst/>
        </dgm:shape>
        <dgm:presOf/>
        <dgm:constrLst/>
        <dgm:forEach name="Name76" ref="accentRepeat"/>
      </dgm:layoutNode>
    </dgm:forEach>
    <dgm:forEach name="Name77" axis="ch" ptType="sibTrans" hideLastTrans="0" st="11" cnt="1">
      <dgm:layoutNode name="image11">
        <dgm:alg type="sp"/>
        <dgm:shape xmlns:r="http://schemas.openxmlformats.org/officeDocument/2006/relationships" r:blip="">
          <dgm:adjLst/>
        </dgm:shape>
        <dgm:presOf/>
        <dgm:constrLst/>
        <dgm:forEach name="Name78" ref="imageRepeat"/>
      </dgm:layoutNode>
      <dgm:layoutNode name="imageaccent11">
        <dgm:alg type="sp"/>
        <dgm:shape xmlns:r="http://schemas.openxmlformats.org/officeDocument/2006/relationships" r:blip="">
          <dgm:adjLst/>
        </dgm:shape>
        <dgm:presOf/>
        <dgm:constrLst/>
        <dgm:forEach name="Name79" ref="accentRepeat"/>
      </dgm:layoutNode>
    </dgm:forEach>
    <dgm:forEach name="Name80" axis="ch" ptType="node" st="12" cnt="1">
      <dgm:layoutNode name="text12">
        <dgm:alg type="sp"/>
        <dgm:shape xmlns:r="http://schemas.openxmlformats.org/officeDocument/2006/relationships" r:blip="">
          <dgm:adjLst/>
        </dgm:shape>
        <dgm:presOf/>
        <dgm:constrLst/>
        <dgm:forEach name="Name81" ref="textRepeat"/>
      </dgm:layoutNode>
      <dgm:layoutNode name="textaccent12">
        <dgm:alg type="sp"/>
        <dgm:shape xmlns:r="http://schemas.openxmlformats.org/officeDocument/2006/relationships" r:blip="">
          <dgm:adjLst/>
        </dgm:shape>
        <dgm:presOf/>
        <dgm:constrLst/>
        <dgm:forEach name="Name82" ref="accentRepeat"/>
      </dgm:layoutNode>
    </dgm:forEach>
    <dgm:forEach name="Name83" axis="ch" ptType="sibTrans" hideLastTrans="0" st="12" cnt="1">
      <dgm:layoutNode name="image12">
        <dgm:alg type="sp"/>
        <dgm:shape xmlns:r="http://schemas.openxmlformats.org/officeDocument/2006/relationships" r:blip="">
          <dgm:adjLst/>
        </dgm:shape>
        <dgm:presOf/>
        <dgm:constrLst/>
        <dgm:forEach name="Name84" ref="imageRepeat"/>
      </dgm:layoutNode>
      <dgm:layoutNode name="imageaccent12">
        <dgm:alg type="sp"/>
        <dgm:shape xmlns:r="http://schemas.openxmlformats.org/officeDocument/2006/relationships" r:blip="">
          <dgm:adjLst/>
        </dgm:shape>
        <dgm:presOf/>
        <dgm:constrLst/>
        <dgm:forEach name="Name85" ref="accentRepeat"/>
      </dgm:layoutNode>
    </dgm:forEach>
  </dgm:layoutNode>
</dgm:layoutDef>
</file>

<file path=ppt/diagrams/layout4.xml><?xml version="1.0" encoding="utf-8"?>
<dgm:layoutDef xmlns:dgm="http://schemas.openxmlformats.org/drawingml/2006/diagram" xmlns:a="http://schemas.openxmlformats.org/drawingml/2006/main" uniqueId="urn:microsoft.com/office/officeart/2009/3/layout/RandomtoResultProcess">
  <dgm:title val=""/>
  <dgm:desc val=""/>
  <dgm:catLst>
    <dgm:cat type="process" pri="1275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41" srcId="1" destId="11" srcOrd="0" destOrd="0"/>
        <dgm:cxn modelId="5" srcId="0" destId="2" srcOrd="0" destOrd="0"/>
        <dgm:cxn modelId="51" srcId="2" destId="21" srcOrd="0"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clrData>
  <dgm:layoutNode name="Name0">
    <dgm:varLst>
      <dgm:dir/>
      <dgm:animOne val="branch"/>
      <dgm:animLvl val="lvl"/>
    </dgm:varLst>
    <dgm:choose name="Name1">
      <dgm:if name="Name2" func="var" arg="dir" op="equ" val="norm">
        <dgm:alg type="lin">
          <dgm:param type="fallback" val="2D"/>
          <dgm:param type="nodeVertAlign" val="t"/>
        </dgm:alg>
      </dgm:if>
      <dgm:else name="Name3">
        <dgm:alg type="lin">
          <dgm:param type="fallback" val="2D"/>
          <dgm:param type="nodeVertAlign" val="t"/>
          <dgm:param type="linDir" val="fromR"/>
        </dgm:alg>
      </dgm:else>
    </dgm:choose>
    <dgm:shape xmlns:r="http://schemas.openxmlformats.org/officeDocument/2006/relationships" r:blip="">
      <dgm:adjLst/>
    </dgm:shape>
    <dgm:constrLst>
      <dgm:constr type="userH" refType="h" fact="2"/>
      <dgm:constr type="w" for="ch" forName="chaos" refType="userH" fact="0.681"/>
      <dgm:constr type="h" for="ch" forName="chaos" refType="userH"/>
      <dgm:constr type="w" for="ch" forName="middle" refType="userH" fact="0.6"/>
      <dgm:constr type="h" for="ch" forName="middle" refType="userH"/>
      <dgm:constr type="w" for="ch" forName="last" refType="userH" fact="0.6"/>
      <dgm:constr type="h" for="ch" forName="last" refType="userH"/>
      <dgm:constr type="w" for="ch" forName="chevronComposite1" refType="userH" fact="0.22"/>
      <dgm:constr type="h" for="ch" forName="chevronComposite1" refType="userH" fact="0.52"/>
      <dgm:constr type="w" for="ch" forName="chevronComposite2" refType="userH" fact="0.22"/>
      <dgm:constr type="h" for="ch" forName="chevronComposite2" refType="userH" fact="0.52"/>
      <dgm:constr type="w" for="ch" forName="overlap" refType="userH" fact="-0.04"/>
      <dgm:constr type="h" for="ch" forName="overlap" refType="userH" fact="0.06"/>
      <dgm:constr type="primFontSz" for="des" forName="parTx1" op="equ" val="65"/>
      <dgm:constr type="primFontSz" for="des" forName="parTxMid" refType="primFontSz" refFor="des" refForName="parTx1" op="equ"/>
      <dgm:constr type="primFontSz" for="des" forName="circleTx" refType="primFontSz" refFor="des" refForName="parTx1" op="equ"/>
      <dgm:constr type="primFontSz" for="des" forName="desTx1" op="equ" val="65"/>
      <dgm:constr type="primFontSz" for="des" forName="desTxMid" refType="primFontSz" refFor="des" refForName="desTx1" op="equ"/>
      <dgm:constr type="primFontSz" for="des" forName="desTxN" refType="primFontSz" refFor="des" refForName="desTx1" op="equ"/>
    </dgm:constrLst>
    <dgm:forEach name="Name4" axis="ch" ptType="node">
      <dgm:choose name="Name5">
        <dgm:if name="Name6" axis="self" ptType="node" func="pos" op="equ" val="1">
          <dgm:layoutNode name="chaos">
            <dgm:alg type="composite"/>
            <dgm:shape xmlns:r="http://schemas.openxmlformats.org/officeDocument/2006/relationships" r:blip="">
              <dgm:adjLst/>
            </dgm:shape>
            <dgm:presOf/>
            <dgm:constrLst>
              <dgm:constr type="ctrX" for="ch" forName="parTx1" refType="w" fact="0.5"/>
              <dgm:constr type="t" for="ch" forName="parTx1" refType="w" fact="0.32"/>
              <dgm:constr type="w" for="ch" forName="parTx1" refType="w" fact="0.88"/>
              <dgm:constr type="h" for="ch" forName="parTx1" refType="w" fact="0.29"/>
              <dgm:constr type="ctrX" for="ch" forName="desTx1" refType="w" fact="0.5"/>
              <dgm:constr type="b" for="ch" forName="desTx1" refType="h"/>
              <dgm:constr type="w" for="ch" forName="desTx1" refType="w" fact="0.88"/>
              <dgm:constr type="h" for="ch" forName="desTx1" refType="h" fact="0.37"/>
              <dgm:constr type="l" for="ch" forName="c1" refType="w" fact="0.05"/>
              <dgm:constr type="t" for="ch" forName="c1" refType="w" fact="0.23"/>
              <dgm:constr type="w" for="ch" forName="c1" refType="w" fact="0.07"/>
              <dgm:constr type="h" for="ch" forName="c1" refType="w" refFor="ch" refForName="c1"/>
              <dgm:constr type="l" for="ch" forName="c2" refType="w" fact="0.1"/>
              <dgm:constr type="t" for="ch" forName="c2" refType="w" fact="0.13"/>
              <dgm:constr type="w" for="ch" forName="c2" refType="w" fact="0.07"/>
              <dgm:constr type="h" for="ch" forName="c2" refType="w" refFor="ch" refForName="c2"/>
              <dgm:constr type="l" for="ch" forName="c3" refType="w" fact="0.22"/>
              <dgm:constr type="t" for="ch" forName="c3" refType="w" fact="0.15"/>
              <dgm:constr type="w" for="ch" forName="c3" refType="w" fact="0.11"/>
              <dgm:constr type="h" for="ch" forName="c3" refType="w" refFor="ch" refForName="c3"/>
              <dgm:constr type="l" for="ch" forName="c4" refType="w" fact="0.32"/>
              <dgm:constr type="t" for="ch" forName="c4" refType="w" fact="0.04"/>
              <dgm:constr type="w" for="ch" forName="c4" refType="w" fact="0.07"/>
              <dgm:constr type="h" for="ch" forName="c4" refType="w" refFor="ch" refForName="c4"/>
              <dgm:constr type="l" for="ch" forName="c5" refType="w" fact="0.45"/>
              <dgm:constr type="t" for="ch" forName="c5" refType="w" fact="0"/>
              <dgm:constr type="w" for="ch" forName="c5" refType="w" fact="0.07"/>
              <dgm:constr type="h" for="ch" forName="c5" refType="w" refFor="ch" refForName="c5"/>
              <dgm:constr type="l" for="ch" forName="c6" refType="w" fact="0.61"/>
              <dgm:constr type="t" for="ch" forName="c6" refType="w" fact="0.07"/>
              <dgm:constr type="w" for="ch" forName="c6" refType="w" fact="0.07"/>
              <dgm:constr type="h" for="ch" forName="c6" refType="w" refFor="ch" refForName="c6"/>
              <dgm:constr type="l" for="ch" forName="c7" refType="w" fact="0.71"/>
              <dgm:constr type="t" for="ch" forName="c7" refType="w" fact="0.12"/>
              <dgm:constr type="w" for="ch" forName="c7" refType="w" fact="0.11"/>
              <dgm:constr type="h" for="ch" forName="c7" refType="w" refFor="ch" refForName="c7"/>
              <dgm:constr type="l" for="ch" forName="c8" refType="w" fact="0.85"/>
              <dgm:constr type="t" for="ch" forName="c8" refType="w" fact="0.23"/>
              <dgm:constr type="w" for="ch" forName="c8" refType="w" fact="0.07"/>
              <dgm:constr type="h" for="ch" forName="c8" refType="w" refFor="ch" refForName="c8"/>
              <dgm:constr type="l" for="ch" forName="c9" refType="w" fact="0.91"/>
              <dgm:constr type="t" for="ch" forName="c9" refType="w" fact="0.34"/>
              <dgm:constr type="w" for="ch" forName="c9" refType="w" fact="0.07"/>
              <dgm:constr type="h" for="ch" forName="c9" refType="w" refFor="ch" refForName="c9"/>
              <dgm:constr type="l" for="ch" forName="c10" refType="w" fact="0.39"/>
              <dgm:constr type="t" for="ch" forName="c10" refType="w" fact="0.13"/>
              <dgm:constr type="w" for="ch" forName="c10" refType="w" fact="0.18"/>
              <dgm:constr type="h" for="ch" forName="c10" refType="w" refFor="ch" refForName="c10"/>
              <dgm:constr type="l" for="ch" forName="c11" refType="w" fact="0"/>
              <dgm:constr type="t" for="ch" forName="c11" refType="w" fact="0.51"/>
              <dgm:constr type="w" for="ch" forName="c11" refType="w" fact="0.07"/>
              <dgm:constr type="h" for="ch" forName="c11" refType="w" refFor="ch" refForName="c11"/>
              <dgm:constr type="l" for="ch" forName="c12" refType="w" fact="0.06"/>
              <dgm:constr type="t" for="ch" forName="c12" refType="w" fact="0.6"/>
              <dgm:constr type="w" for="ch" forName="c12" refType="w" fact="0.11"/>
              <dgm:constr type="h" for="ch" forName="c12" refType="w" refFor="ch" refForName="c12"/>
              <dgm:constr type="l" for="ch" forName="c13" refType="w" fact="0.21"/>
              <dgm:constr type="t" for="ch" forName="c13" refType="w" fact="0.68"/>
              <dgm:constr type="w" for="ch" forName="c13" refType="w" fact="0.16"/>
              <dgm:constr type="h" for="ch" forName="c13" refType="w" refFor="ch" refForName="c13"/>
              <dgm:constr type="l" for="ch" forName="c14" refType="w" fact="0.42"/>
              <dgm:constr type="t" for="ch" forName="c14" refType="w" fact="0.81"/>
              <dgm:constr type="w" for="ch" forName="c14" refType="w" fact="0.07"/>
              <dgm:constr type="h" for="ch" forName="c14" refType="w" refFor="ch" refForName="c14"/>
              <dgm:constr type="l" for="ch" forName="c15" refType="w" fact="0.46"/>
              <dgm:constr type="t" for="ch" forName="c15" refType="w" fact="0.68"/>
              <dgm:constr type="w" for="ch" forName="c15" refType="w" fact="0.11"/>
              <dgm:constr type="h" for="ch" forName="c15" refType="w" refFor="ch" refForName="c15"/>
              <dgm:constr type="l" for="ch" forName="c16" refType="w" fact="0.56"/>
              <dgm:constr type="t" for="ch" forName="c16" refType="w" fact="0.82"/>
              <dgm:constr type="w" for="ch" forName="c16" refType="w" fact="0.07"/>
              <dgm:constr type="h" for="ch" forName="c16" refType="w" refFor="ch" refForName="c16"/>
              <dgm:constr type="l" for="ch" forName="c17" refType="w" fact="0.65"/>
              <dgm:constr type="t" for="ch" forName="c17" refType="w" fact="0.66"/>
              <dgm:constr type="w" for="ch" forName="c17" refType="w" fact="0.16"/>
              <dgm:constr type="h" for="ch" forName="c17" refType="w" refFor="ch" refForName="c17"/>
              <dgm:constr type="l" for="ch" forName="c18" refType="w" fact="0.87"/>
              <dgm:constr type="t" for="ch" forName="c18" refType="w" fact="0.62"/>
              <dgm:constr type="w" for="ch" forName="c18" refType="w" fact="0.11"/>
              <dgm:constr type="h" for="ch" forName="c18" refType="w" refFor="ch" refForName="c18"/>
            </dgm:constrLst>
            <dgm:layoutNode name="parTx1" styleLbl="revTx">
              <dgm:alg type="tx"/>
              <dgm:shape xmlns:r="http://schemas.openxmlformats.org/officeDocument/2006/relationships" type="rect" r:blip="">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7">
              <dgm:if name="Name8" axis="ch" ptType="node" func="cnt" op="gte" val="1">
                <dgm:layoutNode name="desTx1" styleLbl="revTx">
                  <dgm:varLst>
                    <dgm:bulletEnabled val="1"/>
                  </dgm:varLst>
                  <dgm:choose name="Name9">
                    <dgm:if name="Name10" axis="ch" ptType="node" func="cnt" op="equ" val="1">
                      <dgm:alg type="tx">
                        <dgm:param type="shpTxLTRAlignCh" val="l"/>
                      </dgm:alg>
                    </dgm:if>
                    <dgm:else name="Name11">
                      <dgm:alg type="tx">
                        <dgm:param type="shpTxLTRAlignCh" val="l"/>
                        <dgm:param type="stBulletLvl" val="1"/>
                      </dgm:alg>
                    </dgm:else>
                  </dgm:choose>
                  <dgm:shape xmlns:r="http://schemas.openxmlformats.org/officeDocument/2006/relationships" type="rect" r:blip="">
                    <dgm:adjLst/>
                  </dgm:shape>
                  <dgm:presOf axis="des"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if>
              <dgm:else name="Name12"/>
            </dgm:choose>
            <dgm:layoutNode name="c1" styleLbl="node1">
              <dgm:alg type="sp"/>
              <dgm:shape xmlns:r="http://schemas.openxmlformats.org/officeDocument/2006/relationships" type="ellipse" r:blip="">
                <dgm:adjLst/>
              </dgm:shape>
              <dgm:presOf/>
            </dgm:layoutNode>
            <dgm:layoutNode name="c2" styleLbl="node1">
              <dgm:alg type="sp"/>
              <dgm:shape xmlns:r="http://schemas.openxmlformats.org/officeDocument/2006/relationships" type="ellipse" r:blip="">
                <dgm:adjLst/>
              </dgm:shape>
              <dgm:presOf/>
            </dgm:layoutNode>
            <dgm:layoutNode name="c3" styleLbl="node1">
              <dgm:alg type="sp"/>
              <dgm:shape xmlns:r="http://schemas.openxmlformats.org/officeDocument/2006/relationships" type="ellipse" r:blip="">
                <dgm:adjLst/>
              </dgm:shape>
              <dgm:presOf/>
            </dgm:layoutNode>
            <dgm:layoutNode name="c4" styleLbl="node1">
              <dgm:alg type="sp"/>
              <dgm:shape xmlns:r="http://schemas.openxmlformats.org/officeDocument/2006/relationships" type="ellipse" r:blip="">
                <dgm:adjLst/>
              </dgm:shape>
              <dgm:presOf/>
            </dgm:layoutNode>
            <dgm:layoutNode name="c5" styleLbl="node1">
              <dgm:alg type="sp"/>
              <dgm:shape xmlns:r="http://schemas.openxmlformats.org/officeDocument/2006/relationships" type="ellipse" r:blip="">
                <dgm:adjLst/>
              </dgm:shape>
              <dgm:presOf/>
            </dgm:layoutNode>
            <dgm:layoutNode name="c6" styleLbl="node1">
              <dgm:alg type="sp"/>
              <dgm:shape xmlns:r="http://schemas.openxmlformats.org/officeDocument/2006/relationships" type="ellipse" r:blip="">
                <dgm:adjLst/>
              </dgm:shape>
              <dgm:presOf/>
            </dgm:layoutNode>
            <dgm:layoutNode name="c7" styleLbl="node1">
              <dgm:alg type="sp"/>
              <dgm:shape xmlns:r="http://schemas.openxmlformats.org/officeDocument/2006/relationships" type="ellipse" r:blip="">
                <dgm:adjLst/>
              </dgm:shape>
              <dgm:presOf/>
            </dgm:layoutNode>
            <dgm:layoutNode name="c8" styleLbl="node1">
              <dgm:alg type="sp"/>
              <dgm:shape xmlns:r="http://schemas.openxmlformats.org/officeDocument/2006/relationships" type="ellipse" r:blip="">
                <dgm:adjLst/>
              </dgm:shape>
              <dgm:presOf/>
            </dgm:layoutNode>
            <dgm:layoutNode name="c9" styleLbl="node1">
              <dgm:alg type="sp"/>
              <dgm:shape xmlns:r="http://schemas.openxmlformats.org/officeDocument/2006/relationships" type="ellipse" r:blip="">
                <dgm:adjLst/>
              </dgm:shape>
              <dgm:presOf/>
            </dgm:layoutNode>
            <dgm:layoutNode name="c10" styleLbl="node1">
              <dgm:alg type="sp"/>
              <dgm:shape xmlns:r="http://schemas.openxmlformats.org/officeDocument/2006/relationships" type="ellipse" r:blip="">
                <dgm:adjLst/>
              </dgm:shape>
              <dgm:presOf/>
            </dgm:layoutNode>
            <dgm:layoutNode name="c11" styleLbl="node1">
              <dgm:alg type="sp"/>
              <dgm:shape xmlns:r="http://schemas.openxmlformats.org/officeDocument/2006/relationships" type="ellipse" r:blip="">
                <dgm:adjLst/>
              </dgm:shape>
              <dgm:presOf/>
            </dgm:layoutNode>
            <dgm:layoutNode name="c12" styleLbl="node1">
              <dgm:alg type="sp"/>
              <dgm:shape xmlns:r="http://schemas.openxmlformats.org/officeDocument/2006/relationships" type="ellipse" r:blip="">
                <dgm:adjLst/>
              </dgm:shape>
              <dgm:presOf/>
            </dgm:layoutNode>
            <dgm:layoutNode name="c13" styleLbl="node1">
              <dgm:alg type="sp"/>
              <dgm:shape xmlns:r="http://schemas.openxmlformats.org/officeDocument/2006/relationships" type="ellipse" r:blip="">
                <dgm:adjLst/>
              </dgm:shape>
              <dgm:presOf/>
            </dgm:layoutNode>
            <dgm:layoutNode name="c14" styleLbl="node1">
              <dgm:alg type="sp"/>
              <dgm:shape xmlns:r="http://schemas.openxmlformats.org/officeDocument/2006/relationships" type="ellipse" r:blip="">
                <dgm:adjLst/>
              </dgm:shape>
              <dgm:presOf/>
            </dgm:layoutNode>
            <dgm:layoutNode name="c15" styleLbl="node1">
              <dgm:alg type="sp"/>
              <dgm:shape xmlns:r="http://schemas.openxmlformats.org/officeDocument/2006/relationships" type="ellipse" r:blip="">
                <dgm:adjLst/>
              </dgm:shape>
              <dgm:presOf/>
            </dgm:layoutNode>
            <dgm:layoutNode name="c16" styleLbl="node1">
              <dgm:alg type="sp"/>
              <dgm:shape xmlns:r="http://schemas.openxmlformats.org/officeDocument/2006/relationships" type="ellipse" r:blip="">
                <dgm:adjLst/>
              </dgm:shape>
              <dgm:presOf/>
            </dgm:layoutNode>
            <dgm:layoutNode name="c17" styleLbl="node1">
              <dgm:alg type="sp"/>
              <dgm:shape xmlns:r="http://schemas.openxmlformats.org/officeDocument/2006/relationships" type="ellipse" r:blip="">
                <dgm:adjLst/>
              </dgm:shape>
              <dgm:presOf/>
            </dgm:layoutNode>
            <dgm:layoutNode name="c18" styleLbl="node1">
              <dgm:alg type="sp"/>
              <dgm:shape xmlns:r="http://schemas.openxmlformats.org/officeDocument/2006/relationships" type="ellipse" r:blip="">
                <dgm:adjLst/>
              </dgm:shape>
              <dgm:presOf/>
            </dgm:layoutNode>
          </dgm:layoutNode>
        </dgm:if>
        <dgm:if name="Name13" axis="self" ptType="node" func="revPos" op="equ" val="1">
          <dgm:layoutNode name="last">
            <dgm:alg type="composite"/>
            <dgm:shape xmlns:r="http://schemas.openxmlformats.org/officeDocument/2006/relationships" r:blip="">
              <dgm:adjLst/>
            </dgm:shape>
            <dgm:presOf/>
            <dgm:constrLst>
              <dgm:constr type="ctrX" for="ch" forName="circleTx" refType="w" fact="0.5"/>
              <dgm:constr type="t" for="ch" forName="circleTx" refType="w" fact="0.117"/>
              <dgm:constr type="w" for="ch" forName="circleTx" refType="h" refFor="ch" refForName="circleTx"/>
              <dgm:constr type="h" for="ch" forName="circleTx" refType="w" fact="0.85"/>
              <dgm:constr type="l" for="ch" forName="desTxN"/>
              <dgm:constr type="b" for="ch" forName="desTxN" refType="h"/>
              <dgm:constr type="w" for="ch" forName="desTxN" refType="w"/>
              <dgm:constr type="h" for="ch" forName="desTxN" refType="h" fact="0.37"/>
              <dgm:constr type="ctrX" for="ch" forName="spN" refType="w" fact="0.5"/>
              <dgm:constr type="t" for="ch" forName="spN"/>
              <dgm:constr type="w" for="ch" forName="spN" refType="w" fact="0.93"/>
              <dgm:constr type="h" for="ch" forName="spN" refType="h" fact="0.01"/>
            </dgm:constrLst>
            <dgm:layoutNode name="circleTx" styleLbl="node1">
              <dgm:alg type="tx"/>
              <dgm:shape xmlns:r="http://schemas.openxmlformats.org/officeDocument/2006/relationships" type="ellipse" r:blip="">
                <dgm:adjLst/>
              </dgm:shape>
              <dgm:presOf axis="self" ptType="node"/>
              <dgm:constrLst>
                <dgm:constr type="lMarg"/>
                <dgm:constr type="rMarg"/>
                <dgm:constr type="tMarg"/>
                <dgm:constr type="bMarg"/>
              </dgm:constrLst>
              <dgm:ruleLst>
                <dgm:rule type="primFontSz" val="5" fact="NaN" max="NaN"/>
              </dgm:ruleLst>
            </dgm:layoutNode>
            <dgm:choose name="Name14">
              <dgm:if name="Name15" axis="ch" ptType="node" func="cnt" op="gte" val="1">
                <dgm:layoutNode name="desTxN" styleLbl="revTx">
                  <dgm:varLst>
                    <dgm:bulletEnabled val="1"/>
                  </dgm:varLst>
                  <dgm:choose name="Name16">
                    <dgm:if name="Name17" axis="ch" ptType="node" func="cnt" op="equ" val="1">
                      <dgm:alg type="tx">
                        <dgm:param type="shpTxLTRAlignCh" val="l"/>
                      </dgm:alg>
                    </dgm:if>
                    <dgm:else name="Name18">
                      <dgm:alg type="tx">
                        <dgm:param type="shpTxLTRAlignCh" val="l"/>
                        <dgm:param type="stBulletLvl" val="1"/>
                      </dgm:alg>
                    </dgm:else>
                  </dgm:choose>
                  <dgm:shape xmlns:r="http://schemas.openxmlformats.org/officeDocument/2006/relationships" type="rect" r:blip="">
                    <dgm:adjLst/>
                  </dgm:shape>
                  <dgm:presOf axis="des"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if>
              <dgm:else name="Name19"/>
            </dgm:choose>
            <dgm:layoutNode name="spN">
              <dgm:alg type="sp"/>
              <dgm:shape xmlns:r="http://schemas.openxmlformats.org/officeDocument/2006/relationships" r:blip="">
                <dgm:adjLst/>
              </dgm:shape>
              <dgm:presOf/>
            </dgm:layoutNode>
          </dgm:layoutNode>
        </dgm:if>
        <dgm:else name="Name20">
          <dgm:layoutNode name="middle">
            <dgm:alg type="composite"/>
            <dgm:shape xmlns:r="http://schemas.openxmlformats.org/officeDocument/2006/relationships" r:blip="">
              <dgm:adjLst/>
            </dgm:shape>
            <dgm:presOf/>
            <dgm:constrLst>
              <dgm:constr type="l" for="ch" forName="parTxMid"/>
              <dgm:constr type="t" for="ch" forName="parTxMid" refType="w" fact="0.167"/>
              <dgm:constr type="w" for="ch" forName="parTxMid" refType="w"/>
              <dgm:constr type="h" for="ch" forName="parTxMid" refType="w" fact="0.7"/>
              <dgm:constr type="l" for="ch" forName="desTxMid"/>
              <dgm:constr type="b" for="ch" forName="desTxMid" refType="h"/>
              <dgm:constr type="w" for="ch" forName="desTxMid" refType="w"/>
              <dgm:constr type="h" for="ch" forName="desTxMid" refType="h" fact="0.37"/>
              <dgm:constr type="ctrX" for="ch" forName="spMid" refType="w" fact="0.5"/>
              <dgm:constr type="t" for="ch" forName="spMid"/>
              <dgm:constr type="w" for="ch" forName="spMid" refType="w" fact="0.01"/>
              <dgm:constr type="h" for="ch" forName="spMid" refType="h" fact="0.01"/>
            </dgm:constrLst>
            <dgm:layoutNode name="parTxMid" styleLbl="revTx">
              <dgm:alg type="tx"/>
              <dgm:shape xmlns:r="http://schemas.openxmlformats.org/officeDocument/2006/relationships" type="rect" r:blip="">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21">
              <dgm:if name="Name22" axis="ch" ptType="node" func="cnt" op="gte" val="1">
                <dgm:layoutNode name="desTxMid" styleLbl="revTx">
                  <dgm:varLst>
                    <dgm:bulletEnabled val="1"/>
                  </dgm:varLst>
                  <dgm:choose name="Name23">
                    <dgm:if name="Name24" axis="ch" ptType="node" func="cnt" op="equ" val="1">
                      <dgm:alg type="tx">
                        <dgm:param type="shpTxLTRAlignCh" val="l"/>
                      </dgm:alg>
                    </dgm:if>
                    <dgm:else name="Name25">
                      <dgm:alg type="tx">
                        <dgm:param type="shpTxLTRAlignCh" val="l"/>
                        <dgm:param type="stBulletLvl" val="1"/>
                      </dgm:alg>
                    </dgm:else>
                  </dgm:choose>
                  <dgm:shape xmlns:r="http://schemas.openxmlformats.org/officeDocument/2006/relationships" type="rect" r:blip="">
                    <dgm:adjLst/>
                  </dgm:shape>
                  <dgm:presOf axis="des"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if>
              <dgm:else name="Name26"/>
            </dgm:choose>
            <dgm:layoutNode name="spMid">
              <dgm:alg type="sp"/>
              <dgm:shape xmlns:r="http://schemas.openxmlformats.org/officeDocument/2006/relationships" r:blip="">
                <dgm:adjLst/>
              </dgm:shape>
              <dgm:presOf/>
            </dgm:layoutNode>
          </dgm:layoutNode>
        </dgm:else>
      </dgm:choose>
      <dgm:forEach name="Name27" axis="followSib" ptType="sibTrans" cnt="1">
        <dgm:layoutNode name="chevronComposite1" styleLbl="alignImgPlace1">
          <dgm:alg type="composite"/>
          <dgm:shape xmlns:r="http://schemas.openxmlformats.org/officeDocument/2006/relationships" r:blip="">
            <dgm:adjLst/>
          </dgm:shape>
          <dgm:presOf/>
          <dgm:constrLst>
            <dgm:constr type="l" for="ch" forName="chevron1"/>
            <dgm:constr type="t" for="ch" forName="chevron1" refType="h" fact="0.1923"/>
            <dgm:constr type="w" for="ch" forName="chevron1" refType="w"/>
            <dgm:constr type="b" for="ch" forName="chevron1" refType="h"/>
            <dgm:constr type="l" for="ch" forName="spChevron1"/>
            <dgm:constr type="t" for="ch" forName="spChevron1"/>
            <dgm:constr type="w" for="ch" forName="spChevron1" refType="w" fact="0.01"/>
            <dgm:constr type="h" for="ch" forName="spChevron1" refType="h" fact="0.01"/>
          </dgm:constrLst>
          <dgm:layoutNode name="chevron1">
            <dgm:alg type="sp"/>
            <dgm:choose name="Name28">
              <dgm:if name="Name29" func="var" arg="dir" op="equ" val="norm">
                <dgm:shape xmlns:r="http://schemas.openxmlformats.org/officeDocument/2006/relationships" type="chevron" r:blip="">
                  <dgm:adjLst>
                    <dgm:adj idx="1" val="0.6231"/>
                  </dgm:adjLst>
                </dgm:shape>
              </dgm:if>
              <dgm:else name="Name30">
                <dgm:shape xmlns:r="http://schemas.openxmlformats.org/officeDocument/2006/relationships" rot="180" type="chevron" r:blip="">
                  <dgm:adjLst>
                    <dgm:adj idx="1" val="0.6231"/>
                  </dgm:adjLst>
                </dgm:shape>
              </dgm:else>
            </dgm:choose>
            <dgm:presOf/>
          </dgm:layoutNode>
          <dgm:layoutNode name="spChevron1">
            <dgm:alg type="sp"/>
            <dgm:shape xmlns:r="http://schemas.openxmlformats.org/officeDocument/2006/relationships" r:blip="">
              <dgm:adjLst/>
            </dgm:shape>
            <dgm:presOf/>
          </dgm:layoutNode>
        </dgm:layoutNode>
        <dgm:choose name="Name31">
          <dgm:if name="Name32" axis="root ch" ptType="all node" func="cnt" op="equ" val="2">
            <dgm:layoutNode name="overlap">
              <dgm:alg type="sp"/>
              <dgm:shape xmlns:r="http://schemas.openxmlformats.org/officeDocument/2006/relationships" r:blip="">
                <dgm:adjLst/>
              </dgm:shape>
              <dgm:presOf/>
            </dgm:layoutNode>
            <dgm:layoutNode name="chevronComposite2" styleLbl="alignImgPlace1">
              <dgm:alg type="composite"/>
              <dgm:shape xmlns:r="http://schemas.openxmlformats.org/officeDocument/2006/relationships" r:blip="">
                <dgm:adjLst/>
              </dgm:shape>
              <dgm:presOf/>
              <dgm:constrLst>
                <dgm:constr type="l" for="ch" forName="chevron2"/>
                <dgm:constr type="t" for="ch" forName="chevron2" refType="h" fact="0.1923"/>
                <dgm:constr type="w" for="ch" forName="chevron2" refType="w"/>
                <dgm:constr type="b" for="ch" forName="chevron2" refType="h"/>
                <dgm:constr type="l" for="ch" forName="spChevron2"/>
                <dgm:constr type="t" for="ch" forName="spChevron2"/>
                <dgm:constr type="w" for="ch" forName="spChevron2" refType="w" fact="0.01"/>
                <dgm:constr type="h" for="ch" forName="spChevron2" refType="h" fact="0.01"/>
              </dgm:constrLst>
              <dgm:layoutNode name="chevron2">
                <dgm:alg type="sp"/>
                <dgm:choose name="Name33">
                  <dgm:if name="Name34" func="var" arg="dir" op="equ" val="norm">
                    <dgm:shape xmlns:r="http://schemas.openxmlformats.org/officeDocument/2006/relationships" type="chevron" r:blip="">
                      <dgm:adjLst>
                        <dgm:adj idx="1" val="0.6231"/>
                      </dgm:adjLst>
                    </dgm:shape>
                  </dgm:if>
                  <dgm:else name="Name35">
                    <dgm:shape xmlns:r="http://schemas.openxmlformats.org/officeDocument/2006/relationships" rot="180" type="chevron" r:blip="">
                      <dgm:adjLst>
                        <dgm:adj idx="1" val="0.6231"/>
                      </dgm:adjLst>
                    </dgm:shape>
                  </dgm:else>
                </dgm:choose>
                <dgm:presOf/>
              </dgm:layoutNode>
              <dgm:layoutNode name="spChevron2">
                <dgm:alg type="sp"/>
                <dgm:shape xmlns:r="http://schemas.openxmlformats.org/officeDocument/2006/relationships" r:blip="">
                  <dgm:adjLst/>
                </dgm:shape>
                <dgm:presOf/>
              </dgm:layoutNode>
            </dgm:layoutNode>
          </dgm:if>
          <dgm:else name="Name36"/>
        </dgm:choose>
      </dgm:forEach>
    </dgm:forEach>
  </dgm:layoutNode>
</dgm:layoutDef>
</file>

<file path=ppt/diagrams/layout5.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F1ECFB8-94AF-47ED-9B1C-B6DD5EE88E97}" type="datetimeFigureOut">
              <a:rPr kumimoji="1" lang="ja-JP" altLang="en-US" smtClean="0"/>
              <a:t>2019/5/30</a:t>
            </a:fld>
            <a:endParaRPr kumimoji="1" lang="ja-JP" altLang="en-US"/>
          </a:p>
        </p:txBody>
      </p:sp>
      <p:sp>
        <p:nvSpPr>
          <p:cNvPr id="4" name="フッター プレースホルダー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6D7F66E-E360-43F8-A28F-4FF28120BCC5}" type="slidenum">
              <a:rPr kumimoji="1" lang="ja-JP" altLang="en-US" smtClean="0"/>
              <a:t>‹#›</a:t>
            </a:fld>
            <a:endParaRPr kumimoji="1" lang="ja-JP" altLang="en-US"/>
          </a:p>
        </p:txBody>
      </p:sp>
    </p:spTree>
    <p:extLst>
      <p:ext uri="{BB962C8B-B14F-4D97-AF65-F5344CB8AC3E}">
        <p14:creationId xmlns:p14="http://schemas.microsoft.com/office/powerpoint/2010/main" val="2083116968"/>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4761682-E259-4438-8CF1-0231566E6078}" type="datetimeFigureOut">
              <a:rPr kumimoji="1" lang="ja-JP" altLang="en-US" smtClean="0"/>
              <a:t>2019/5/30</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7F2EDDA-F4A8-41BE-A9FA-081E141CB1F1}" type="slidenum">
              <a:rPr kumimoji="1" lang="ja-JP" altLang="en-US" smtClean="0"/>
              <a:t>‹#›</a:t>
            </a:fld>
            <a:endParaRPr kumimoji="1" lang="ja-JP" altLang="en-US"/>
          </a:p>
        </p:txBody>
      </p:sp>
    </p:spTree>
    <p:extLst>
      <p:ext uri="{BB962C8B-B14F-4D97-AF65-F5344CB8AC3E}">
        <p14:creationId xmlns:p14="http://schemas.microsoft.com/office/powerpoint/2010/main" val="2767641133"/>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27F2EDDA-F4A8-41BE-A9FA-081E141CB1F1}" type="slidenum">
              <a:rPr kumimoji="1" lang="ja-JP" altLang="en-US" smtClean="0"/>
              <a:t>0</a:t>
            </a:fld>
            <a:endParaRPr kumimoji="1" lang="ja-JP" altLang="en-US"/>
          </a:p>
        </p:txBody>
      </p:sp>
    </p:spTree>
    <p:extLst>
      <p:ext uri="{BB962C8B-B14F-4D97-AF65-F5344CB8AC3E}">
        <p14:creationId xmlns:p14="http://schemas.microsoft.com/office/powerpoint/2010/main" val="38119977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baseline="0" dirty="0" smtClean="0"/>
              <a:t>Next, in the Bug-categorizing process it categorizes the cause of the bug and their impact as it displayed, through these two steps: Keyword Search and Supervised Classification.</a:t>
            </a:r>
          </a:p>
          <a:p>
            <a:endParaRPr kumimoji="1" lang="en-US" altLang="ja-JP" baseline="0" dirty="0" smtClean="0"/>
          </a:p>
          <a:p>
            <a:r>
              <a:rPr kumimoji="1" lang="en-US" altLang="ja-JP" baseline="0" dirty="0" smtClean="0"/>
              <a:t>For the details of the processes please read the paper. </a:t>
            </a:r>
          </a:p>
          <a:p>
            <a:endParaRPr kumimoji="1" lang="en-US" altLang="ja-JP" baseline="0" dirty="0" smtClean="0"/>
          </a:p>
          <a:p>
            <a:r>
              <a:rPr kumimoji="1" lang="en-US" altLang="ja-JP" baseline="0" dirty="0" smtClean="0"/>
              <a:t>As we can expect, the most of the defect causes, are related to Generic Programming errors as a result.</a:t>
            </a:r>
          </a:p>
        </p:txBody>
      </p:sp>
      <p:sp>
        <p:nvSpPr>
          <p:cNvPr id="4" name="スライド番号プレースホルダー 3"/>
          <p:cNvSpPr>
            <a:spLocks noGrp="1"/>
          </p:cNvSpPr>
          <p:nvPr>
            <p:ph type="sldNum" sz="quarter" idx="10"/>
          </p:nvPr>
        </p:nvSpPr>
        <p:spPr/>
        <p:txBody>
          <a:bodyPr/>
          <a:lstStyle/>
          <a:p>
            <a:fld id="{27F2EDDA-F4A8-41BE-A9FA-081E141CB1F1}" type="slidenum">
              <a:rPr kumimoji="1" lang="ja-JP" altLang="en-US" smtClean="0"/>
              <a:t>9</a:t>
            </a:fld>
            <a:endParaRPr kumimoji="1" lang="ja-JP" altLang="en-US"/>
          </a:p>
        </p:txBody>
      </p:sp>
    </p:spTree>
    <p:extLst>
      <p:ext uri="{BB962C8B-B14F-4D97-AF65-F5344CB8AC3E}">
        <p14:creationId xmlns:p14="http://schemas.microsoft.com/office/powerpoint/2010/main" val="34092539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In the final phrase</a:t>
            </a:r>
            <a:r>
              <a:rPr kumimoji="1" lang="en-US" altLang="ja-JP" baseline="0" dirty="0" smtClean="0"/>
              <a:t> it analyzes the classified data statistically using the method called NBR to clarify the relation between specific factor and the code quality.</a:t>
            </a:r>
          </a:p>
        </p:txBody>
      </p:sp>
      <p:sp>
        <p:nvSpPr>
          <p:cNvPr id="4" name="スライド番号プレースホルダー 3"/>
          <p:cNvSpPr>
            <a:spLocks noGrp="1"/>
          </p:cNvSpPr>
          <p:nvPr>
            <p:ph type="sldNum" sz="quarter" idx="10"/>
          </p:nvPr>
        </p:nvSpPr>
        <p:spPr/>
        <p:txBody>
          <a:bodyPr/>
          <a:lstStyle/>
          <a:p>
            <a:fld id="{27F2EDDA-F4A8-41BE-A9FA-081E141CB1F1}" type="slidenum">
              <a:rPr kumimoji="1" lang="ja-JP" altLang="en-US" smtClean="0"/>
              <a:t>10</a:t>
            </a:fld>
            <a:endParaRPr kumimoji="1" lang="ja-JP" altLang="en-US"/>
          </a:p>
        </p:txBody>
      </p:sp>
    </p:spTree>
    <p:extLst>
      <p:ext uri="{BB962C8B-B14F-4D97-AF65-F5344CB8AC3E}">
        <p14:creationId xmlns:p14="http://schemas.microsoft.com/office/powerpoint/2010/main" val="22317766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Next, Results</a:t>
            </a:r>
            <a:r>
              <a:rPr kumimoji="1" lang="en-US" altLang="ja-JP" baseline="0" dirty="0" smtClean="0"/>
              <a:t>.</a:t>
            </a:r>
            <a:endParaRPr kumimoji="1" lang="ja-JP" altLang="en-US" dirty="0"/>
          </a:p>
        </p:txBody>
      </p:sp>
      <p:sp>
        <p:nvSpPr>
          <p:cNvPr id="4" name="スライド番号プレースホルダー 3"/>
          <p:cNvSpPr>
            <a:spLocks noGrp="1"/>
          </p:cNvSpPr>
          <p:nvPr>
            <p:ph type="sldNum" sz="quarter" idx="10"/>
          </p:nvPr>
        </p:nvSpPr>
        <p:spPr/>
        <p:txBody>
          <a:bodyPr/>
          <a:lstStyle/>
          <a:p>
            <a:fld id="{27F2EDDA-F4A8-41BE-A9FA-081E141CB1F1}" type="slidenum">
              <a:rPr kumimoji="1" lang="ja-JP" altLang="en-US" smtClean="0"/>
              <a:t>11</a:t>
            </a:fld>
            <a:endParaRPr kumimoji="1" lang="ja-JP" altLang="en-US"/>
          </a:p>
        </p:txBody>
      </p:sp>
    </p:spTree>
    <p:extLst>
      <p:ext uri="{BB962C8B-B14F-4D97-AF65-F5344CB8AC3E}">
        <p14:creationId xmlns:p14="http://schemas.microsoft.com/office/powerpoint/2010/main" val="297764081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The paper summarizes these 4 knowledges</a:t>
            </a:r>
            <a:r>
              <a:rPr kumimoji="1" lang="en-US" altLang="ja-JP" baseline="0" dirty="0" smtClean="0"/>
              <a:t> are the result of the experiment.</a:t>
            </a:r>
          </a:p>
          <a:p>
            <a:endParaRPr kumimoji="1" lang="en-US" altLang="ja-JP" baseline="0"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27F2EDDA-F4A8-41BE-A9FA-081E141CB1F1}" type="slidenum">
              <a:rPr kumimoji="1" lang="ja-JP" altLang="en-US" smtClean="0"/>
              <a:t>12</a:t>
            </a:fld>
            <a:endParaRPr kumimoji="1" lang="ja-JP" altLang="en-US"/>
          </a:p>
        </p:txBody>
      </p:sp>
    </p:spTree>
    <p:extLst>
      <p:ext uri="{BB962C8B-B14F-4D97-AF65-F5344CB8AC3E}">
        <p14:creationId xmlns:p14="http://schemas.microsoft.com/office/powerpoint/2010/main" val="33432161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baseline="0" dirty="0" smtClean="0"/>
              <a:t>The first result is that some languages have a greater association with defects than the others?, the effect is limited though.</a:t>
            </a:r>
          </a:p>
          <a:p>
            <a:endParaRPr kumimoji="1" lang="en-US" altLang="ja-JP" dirty="0" smtClean="0"/>
          </a:p>
          <a:p>
            <a:r>
              <a:rPr kumimoji="1" lang="en-US" altLang="ja-JP" dirty="0" smtClean="0"/>
              <a:t>It</a:t>
            </a:r>
            <a:r>
              <a:rPr kumimoji="1" lang="en-US" altLang="ja-JP" baseline="0" dirty="0" smtClean="0"/>
              <a:t> lists the coefficient to the number of defect-fixing commits by the language models.</a:t>
            </a:r>
          </a:p>
          <a:p>
            <a:endParaRPr kumimoji="1" lang="en-US" altLang="ja-JP" baseline="0" dirty="0" smtClean="0"/>
          </a:p>
          <a:p>
            <a:r>
              <a:rPr kumimoji="1" lang="en-US" altLang="ja-JP" baseline="0" dirty="0" smtClean="0"/>
              <a:t>Simply it means that the bigger coefficient, the bigger number of bug fixes.</a:t>
            </a:r>
          </a:p>
          <a:p>
            <a:endParaRPr kumimoji="1" lang="en-US" altLang="ja-JP" baseline="0" dirty="0" smtClean="0"/>
          </a:p>
          <a:p>
            <a:r>
              <a:rPr kumimoji="1" lang="en-US" altLang="ja-JP" baseline="0" dirty="0" smtClean="0"/>
              <a:t>It says that the result is significant, although the effect on the real project is small.</a:t>
            </a:r>
          </a:p>
          <a:p>
            <a:endParaRPr kumimoji="1" lang="ja-JP" altLang="en-US" dirty="0"/>
          </a:p>
        </p:txBody>
      </p:sp>
      <p:sp>
        <p:nvSpPr>
          <p:cNvPr id="4" name="スライド番号プレースホルダー 3"/>
          <p:cNvSpPr>
            <a:spLocks noGrp="1"/>
          </p:cNvSpPr>
          <p:nvPr>
            <p:ph type="sldNum" sz="quarter" idx="10"/>
          </p:nvPr>
        </p:nvSpPr>
        <p:spPr/>
        <p:txBody>
          <a:bodyPr/>
          <a:lstStyle/>
          <a:p>
            <a:fld id="{27F2EDDA-F4A8-41BE-A9FA-081E141CB1F1}" type="slidenum">
              <a:rPr kumimoji="1" lang="ja-JP" altLang="en-US" smtClean="0"/>
              <a:t>13</a:t>
            </a:fld>
            <a:endParaRPr kumimoji="1" lang="ja-JP" altLang="en-US"/>
          </a:p>
        </p:txBody>
      </p:sp>
    </p:spTree>
    <p:extLst>
      <p:ext uri="{BB962C8B-B14F-4D97-AF65-F5344CB8AC3E}">
        <p14:creationId xmlns:p14="http://schemas.microsoft.com/office/powerpoint/2010/main" val="33105043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And also, it calculates the coefficient</a:t>
            </a:r>
            <a:r>
              <a:rPr kumimoji="1" lang="en-US" altLang="ja-JP" baseline="0" dirty="0" smtClean="0"/>
              <a:t> based on the classification of programming paradigm, type checking, implicit type conversion, and memory management as it identified in the method section.</a:t>
            </a:r>
          </a:p>
          <a:p>
            <a:endParaRPr kumimoji="1" lang="en-US" altLang="ja-JP" baseline="0" dirty="0" smtClean="0"/>
          </a:p>
          <a:p>
            <a:r>
              <a:rPr kumimoji="1" lang="en-US" altLang="ja-JP" baseline="0" dirty="0" smtClean="0"/>
              <a:t>As a result, there is the significant evaluation that says functional languages are better than both Procedural and Script?, Explicit Type conversion is better than implicit?, Static typing is better than dynamic.</a:t>
            </a:r>
          </a:p>
        </p:txBody>
      </p:sp>
      <p:sp>
        <p:nvSpPr>
          <p:cNvPr id="4" name="スライド番号プレースホルダー 3"/>
          <p:cNvSpPr>
            <a:spLocks noGrp="1"/>
          </p:cNvSpPr>
          <p:nvPr>
            <p:ph type="sldNum" sz="quarter" idx="10"/>
          </p:nvPr>
        </p:nvSpPr>
        <p:spPr/>
        <p:txBody>
          <a:bodyPr/>
          <a:lstStyle/>
          <a:p>
            <a:fld id="{27F2EDDA-F4A8-41BE-A9FA-081E141CB1F1}" type="slidenum">
              <a:rPr kumimoji="1" lang="ja-JP" altLang="en-US" smtClean="0"/>
              <a:t>14</a:t>
            </a:fld>
            <a:endParaRPr kumimoji="1" lang="ja-JP" altLang="en-US"/>
          </a:p>
        </p:txBody>
      </p:sp>
    </p:spTree>
    <p:extLst>
      <p:ext uri="{BB962C8B-B14F-4D97-AF65-F5344CB8AC3E}">
        <p14:creationId xmlns:p14="http://schemas.microsoft.com/office/powerpoint/2010/main" val="348312479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As</a:t>
            </a:r>
            <a:r>
              <a:rPr kumimoji="1" lang="en-US" altLang="ja-JP" baseline="0" dirty="0" smtClean="0"/>
              <a:t> it investigates the relation between the domain and the language bug tendency, it results in that there is no significant relation between them.</a:t>
            </a:r>
          </a:p>
          <a:p>
            <a:endParaRPr kumimoji="1" lang="en-US" altLang="ja-JP" baseline="0" dirty="0" smtClean="0"/>
          </a:p>
          <a:p>
            <a:r>
              <a:rPr kumimoji="1" lang="en-US" altLang="ja-JP" dirty="0" smtClean="0"/>
              <a:t>As the process, for</a:t>
            </a:r>
            <a:r>
              <a:rPr kumimoji="1" lang="en-US" altLang="ja-JP" baseline="0" dirty="0" smtClean="0"/>
              <a:t> </a:t>
            </a:r>
            <a:r>
              <a:rPr kumimoji="1" lang="en-US" altLang="ja-JP" dirty="0" smtClean="0"/>
              <a:t>the identified domains, Application, </a:t>
            </a:r>
            <a:r>
              <a:rPr kumimoji="1" lang="en-US" altLang="ja-JP" dirty="0" err="1" smtClean="0"/>
              <a:t>CodeAnalizer</a:t>
            </a:r>
            <a:r>
              <a:rPr kumimoji="1" lang="en-US" altLang="ja-JP" dirty="0" smtClean="0"/>
              <a:t>, Database, Framework, Middleware,</a:t>
            </a:r>
            <a:r>
              <a:rPr kumimoji="1" lang="en-US" altLang="ja-JP" baseline="0" dirty="0" smtClean="0"/>
              <a:t> in the list of so-called Spearman Correlation, there’s the meaningful relation if the p-Value is bigger than 0.01. But as a result there are no significant value except database domain.</a:t>
            </a:r>
          </a:p>
          <a:p>
            <a:endParaRPr kumimoji="1" lang="en-US" altLang="ja-JP" baseline="0" dirty="0" smtClean="0"/>
          </a:p>
          <a:p>
            <a:r>
              <a:rPr kumimoji="1" lang="en-US" altLang="ja-JP" baseline="0" dirty="0" smtClean="0"/>
              <a:t>Actually the combination of domain and specific language has the more significant effect for its defect-proneness.</a:t>
            </a:r>
            <a:endParaRPr kumimoji="1" lang="ja-JP" altLang="en-US" dirty="0"/>
          </a:p>
        </p:txBody>
      </p:sp>
      <p:sp>
        <p:nvSpPr>
          <p:cNvPr id="4" name="スライド番号プレースホルダー 3"/>
          <p:cNvSpPr>
            <a:spLocks noGrp="1"/>
          </p:cNvSpPr>
          <p:nvPr>
            <p:ph type="sldNum" sz="quarter" idx="10"/>
          </p:nvPr>
        </p:nvSpPr>
        <p:spPr/>
        <p:txBody>
          <a:bodyPr/>
          <a:lstStyle/>
          <a:p>
            <a:fld id="{27F2EDDA-F4A8-41BE-A9FA-081E141CB1F1}" type="slidenum">
              <a:rPr kumimoji="1" lang="ja-JP" altLang="en-US" smtClean="0"/>
              <a:t>15</a:t>
            </a:fld>
            <a:endParaRPr kumimoji="1" lang="ja-JP" altLang="en-US"/>
          </a:p>
        </p:txBody>
      </p:sp>
    </p:spTree>
    <p:extLst>
      <p:ext uri="{BB962C8B-B14F-4D97-AF65-F5344CB8AC3E}">
        <p14:creationId xmlns:p14="http://schemas.microsoft.com/office/powerpoint/2010/main" val="85250954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As a final item, it summarizes that the</a:t>
            </a:r>
            <a:r>
              <a:rPr kumimoji="1" lang="en-US" altLang="ja-JP" baseline="0" dirty="0" smtClean="0"/>
              <a:t> defect types are strongly associated with languages.</a:t>
            </a:r>
          </a:p>
          <a:p>
            <a:endParaRPr kumimoji="1" lang="en-US" altLang="ja-JP" baseline="0" dirty="0" smtClean="0"/>
          </a:p>
          <a:p>
            <a:r>
              <a:rPr kumimoji="1" lang="en-US" altLang="ja-JP" baseline="0" dirty="0" smtClean="0"/>
              <a:t>The figure is the heat map from the paper, shows the aggregated defects over language classes and bug types.</a:t>
            </a:r>
          </a:p>
          <a:p>
            <a:endParaRPr kumimoji="1" lang="en-US" altLang="ja-JP" baseline="0" dirty="0" smtClean="0"/>
          </a:p>
          <a:p>
            <a:r>
              <a:rPr kumimoji="1" lang="en-US" altLang="ja-JP" baseline="0" dirty="0" smtClean="0"/>
              <a:t>Especially the bug types like Memory errors or Concurrency errors have a significant relation with language primitives.</a:t>
            </a:r>
          </a:p>
          <a:p>
            <a:endParaRPr kumimoji="1" lang="en-US" altLang="ja-JP" baseline="0" dirty="0" smtClean="0"/>
          </a:p>
          <a:p>
            <a:r>
              <a:rPr kumimoji="1" lang="en-US" altLang="ja-JP" baseline="0" dirty="0" smtClean="0"/>
              <a:t>That’s the simple summary of the result section of this paper.</a:t>
            </a:r>
            <a:endParaRPr kumimoji="1" lang="ja-JP" altLang="en-US" dirty="0"/>
          </a:p>
        </p:txBody>
      </p:sp>
      <p:sp>
        <p:nvSpPr>
          <p:cNvPr id="4" name="スライド番号プレースホルダー 3"/>
          <p:cNvSpPr>
            <a:spLocks noGrp="1"/>
          </p:cNvSpPr>
          <p:nvPr>
            <p:ph type="sldNum" sz="quarter" idx="10"/>
          </p:nvPr>
        </p:nvSpPr>
        <p:spPr/>
        <p:txBody>
          <a:bodyPr/>
          <a:lstStyle/>
          <a:p>
            <a:fld id="{27F2EDDA-F4A8-41BE-A9FA-081E141CB1F1}" type="slidenum">
              <a:rPr kumimoji="1" lang="ja-JP" altLang="en-US" smtClean="0"/>
              <a:t>16</a:t>
            </a:fld>
            <a:endParaRPr kumimoji="1" lang="ja-JP" altLang="en-US"/>
          </a:p>
        </p:txBody>
      </p:sp>
    </p:spTree>
    <p:extLst>
      <p:ext uri="{BB962C8B-B14F-4D97-AF65-F5344CB8AC3E}">
        <p14:creationId xmlns:p14="http://schemas.microsoft.com/office/powerpoint/2010/main" val="199237695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Next, I’ll describe the</a:t>
            </a:r>
            <a:r>
              <a:rPr kumimoji="1" lang="en-US" altLang="ja-JP" baseline="0" dirty="0" smtClean="0"/>
              <a:t> overview of the other kinds of approaches.</a:t>
            </a:r>
            <a:endParaRPr kumimoji="1" lang="ja-JP" altLang="en-US" dirty="0"/>
          </a:p>
        </p:txBody>
      </p:sp>
      <p:sp>
        <p:nvSpPr>
          <p:cNvPr id="4" name="スライド番号プレースホルダー 3"/>
          <p:cNvSpPr>
            <a:spLocks noGrp="1"/>
          </p:cNvSpPr>
          <p:nvPr>
            <p:ph type="sldNum" sz="quarter" idx="10"/>
          </p:nvPr>
        </p:nvSpPr>
        <p:spPr/>
        <p:txBody>
          <a:bodyPr/>
          <a:lstStyle/>
          <a:p>
            <a:fld id="{27F2EDDA-F4A8-41BE-A9FA-081E141CB1F1}" type="slidenum">
              <a:rPr kumimoji="1" lang="ja-JP" altLang="en-US" smtClean="0"/>
              <a:t>17</a:t>
            </a:fld>
            <a:endParaRPr kumimoji="1" lang="ja-JP" altLang="en-US"/>
          </a:p>
        </p:txBody>
      </p:sp>
    </p:spTree>
    <p:extLst>
      <p:ext uri="{BB962C8B-B14F-4D97-AF65-F5344CB8AC3E}">
        <p14:creationId xmlns:p14="http://schemas.microsoft.com/office/powerpoint/2010/main" val="232014632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smtClean="0"/>
              <a:t>The similar kinds of works about the programming language comparison falls in 3 categories: Controlled</a:t>
            </a:r>
            <a:r>
              <a:rPr kumimoji="1" lang="en-US" altLang="ja-JP" baseline="0" smtClean="0"/>
              <a:t> Experiment, Repository Mining, and Surveys.</a:t>
            </a:r>
          </a:p>
          <a:p>
            <a:endParaRPr kumimoji="1" lang="en-US" altLang="ja-JP" baseline="0" smtClean="0"/>
          </a:p>
          <a:p>
            <a:r>
              <a:rPr kumimoji="1" lang="en-US" altLang="ja-JP" baseline="0" smtClean="0"/>
              <a:t>For the controlled experiment, for a given task, developers are monitored while programming in different languages.</a:t>
            </a:r>
          </a:p>
          <a:p>
            <a:endParaRPr kumimoji="1" lang="en-US" altLang="ja-JP" baseline="0" smtClean="0"/>
          </a:p>
          <a:p>
            <a:r>
              <a:rPr kumimoji="1" lang="en-US" altLang="ja-JP" baseline="0" smtClean="0"/>
              <a:t>Researchers, then compare the results such as development effort and program quality.</a:t>
            </a:r>
          </a:p>
          <a:p>
            <a:endParaRPr kumimoji="1" lang="en-US" altLang="ja-JP" baseline="0" smtClean="0"/>
          </a:p>
          <a:p>
            <a:r>
              <a:rPr kumimoji="1" lang="en-US" altLang="ja-JP" baseline="0" smtClean="0"/>
              <a:t>Second, for Surveys, they investigate the influence of the language by the normal researching styles.</a:t>
            </a:r>
          </a:p>
          <a:p>
            <a:endParaRPr kumimoji="1" lang="en-US" altLang="ja-JP" baseline="0" smtClean="0"/>
          </a:p>
          <a:p>
            <a:r>
              <a:rPr kumimoji="1" lang="en-US" altLang="ja-JP" baseline="0" smtClean="0"/>
              <a:t>For repository Mining, they study the existing projects and identify a certain factors.</a:t>
            </a:r>
          </a:p>
          <a:p>
            <a:endParaRPr kumimoji="1" lang="en-US" altLang="ja-JP" baseline="0" smtClean="0"/>
          </a:p>
          <a:p>
            <a:r>
              <a:rPr kumimoji="1" lang="en-US" altLang="ja-JP" baseline="0" smtClean="0"/>
              <a:t>This work now I’m presenting is also likely to be classified as Repository Mining. </a:t>
            </a:r>
          </a:p>
          <a:p>
            <a:endParaRPr kumimoji="1" lang="en-US" altLang="ja-JP" baseline="0" smtClean="0"/>
          </a:p>
          <a:p>
            <a:r>
              <a:rPr kumimoji="1" lang="en-US" altLang="ja-JP" baseline="0" smtClean="0"/>
              <a:t>Collect the data from the existing projects in GitHub and analyzing the influence of the language.</a:t>
            </a:r>
          </a:p>
          <a:p>
            <a:endParaRPr kumimoji="1" lang="en-US" altLang="ja-JP" baseline="0" smtClean="0"/>
          </a:p>
          <a:p>
            <a:r>
              <a:rPr kumimoji="1" lang="en-US" altLang="ja-JP" baseline="0" smtClean="0"/>
              <a:t>In the paper there are several introductions of the example for each of these category, but I’d like to skip it because of the limit of the presentation time.</a:t>
            </a:r>
            <a:endParaRPr kumimoji="1" lang="ja-JP" altLang="en-US"/>
          </a:p>
        </p:txBody>
      </p:sp>
      <p:sp>
        <p:nvSpPr>
          <p:cNvPr id="4" name="スライド番号プレースホルダー 3"/>
          <p:cNvSpPr>
            <a:spLocks noGrp="1"/>
          </p:cNvSpPr>
          <p:nvPr>
            <p:ph type="sldNum" sz="quarter" idx="10"/>
          </p:nvPr>
        </p:nvSpPr>
        <p:spPr/>
        <p:txBody>
          <a:bodyPr/>
          <a:lstStyle/>
          <a:p>
            <a:fld id="{27F2EDDA-F4A8-41BE-A9FA-081E141CB1F1}" type="slidenum">
              <a:rPr kumimoji="1" lang="ja-JP" altLang="en-US" smtClean="0"/>
              <a:t>18</a:t>
            </a:fld>
            <a:endParaRPr kumimoji="1" lang="ja-JP" altLang="en-US"/>
          </a:p>
        </p:txBody>
      </p:sp>
    </p:spTree>
    <p:extLst>
      <p:ext uri="{BB962C8B-B14F-4D97-AF65-F5344CB8AC3E}">
        <p14:creationId xmlns:p14="http://schemas.microsoft.com/office/powerpoint/2010/main" val="14110302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First I’ll simply</a:t>
            </a:r>
            <a:r>
              <a:rPr kumimoji="1" lang="en-US" altLang="ja-JP" baseline="0" dirty="0" smtClean="0"/>
              <a:t> present the motivation, background, and the purpose of this work, in the Introduction part.</a:t>
            </a:r>
          </a:p>
          <a:p>
            <a:endParaRPr kumimoji="1" lang="en-US" altLang="ja-JP" baseline="0" dirty="0" smtClean="0"/>
          </a:p>
          <a:p>
            <a:r>
              <a:rPr kumimoji="1" lang="en-US" altLang="ja-JP" baseline="0" dirty="0" smtClean="0"/>
              <a:t>In the 2</a:t>
            </a:r>
            <a:r>
              <a:rPr kumimoji="1" lang="en-US" altLang="ja-JP" baseline="30000" dirty="0" smtClean="0"/>
              <a:t>nd</a:t>
            </a:r>
            <a:r>
              <a:rPr kumimoji="1" lang="en-US" altLang="ja-JP" baseline="0" dirty="0" smtClean="0"/>
              <a:t> section, explain 5 steps to investigate the facts, </a:t>
            </a:r>
          </a:p>
          <a:p>
            <a:endParaRPr kumimoji="1" lang="en-US" altLang="ja-JP" baseline="0" dirty="0" smtClean="0"/>
          </a:p>
          <a:p>
            <a:r>
              <a:rPr kumimoji="1" lang="en-US" altLang="ja-JP" baseline="0" dirty="0" smtClean="0"/>
              <a:t>and obtained results in the 3</a:t>
            </a:r>
            <a:r>
              <a:rPr kumimoji="1" lang="en-US" altLang="ja-JP" baseline="30000" dirty="0" smtClean="0"/>
              <a:t>rd</a:t>
            </a:r>
            <a:r>
              <a:rPr kumimoji="1" lang="en-US" altLang="ja-JP" baseline="0" dirty="0" smtClean="0"/>
              <a:t> section.</a:t>
            </a:r>
          </a:p>
          <a:p>
            <a:endParaRPr kumimoji="1" lang="en-US" altLang="ja-JP" baseline="0" dirty="0" smtClean="0"/>
          </a:p>
          <a:p>
            <a:r>
              <a:rPr kumimoji="1" lang="en-US" altLang="ja-JP" baseline="0" dirty="0" smtClean="0"/>
              <a:t>Introduce the similar works in the 4</a:t>
            </a:r>
            <a:r>
              <a:rPr kumimoji="1" lang="en-US" altLang="ja-JP" baseline="30000" dirty="0" smtClean="0"/>
              <a:t>th</a:t>
            </a:r>
            <a:r>
              <a:rPr kumimoji="1" lang="en-US" altLang="ja-JP" baseline="0" dirty="0" smtClean="0"/>
              <a:t> section. </a:t>
            </a:r>
          </a:p>
          <a:p>
            <a:endParaRPr kumimoji="1" lang="en-US" altLang="ja-JP" baseline="0" dirty="0" smtClean="0"/>
          </a:p>
          <a:p>
            <a:r>
              <a:rPr kumimoji="1" lang="en-US" altLang="ja-JP" baseline="0" dirty="0" smtClean="0"/>
              <a:t>Mention about the several Points of this research in the 5</a:t>
            </a:r>
            <a:r>
              <a:rPr kumimoji="1" lang="en-US" altLang="ja-JP" baseline="30000" dirty="0" smtClean="0"/>
              <a:t>th</a:t>
            </a:r>
            <a:r>
              <a:rPr kumimoji="1" lang="en-US" altLang="ja-JP" baseline="0" dirty="0" smtClean="0"/>
              <a:t> section, and give a summary of this paper in the final section.</a:t>
            </a:r>
            <a:endParaRPr kumimoji="1" lang="ja-JP" altLang="en-US" dirty="0"/>
          </a:p>
        </p:txBody>
      </p:sp>
      <p:sp>
        <p:nvSpPr>
          <p:cNvPr id="4" name="スライド番号プレースホルダー 3"/>
          <p:cNvSpPr>
            <a:spLocks noGrp="1"/>
          </p:cNvSpPr>
          <p:nvPr>
            <p:ph type="sldNum" sz="quarter" idx="10"/>
          </p:nvPr>
        </p:nvSpPr>
        <p:spPr/>
        <p:txBody>
          <a:bodyPr/>
          <a:lstStyle/>
          <a:p>
            <a:fld id="{27F2EDDA-F4A8-41BE-A9FA-081E141CB1F1}" type="slidenum">
              <a:rPr kumimoji="1" lang="ja-JP" altLang="en-US" smtClean="0"/>
              <a:t>1</a:t>
            </a:fld>
            <a:endParaRPr kumimoji="1" lang="ja-JP" altLang="en-US"/>
          </a:p>
        </p:txBody>
      </p:sp>
    </p:spTree>
    <p:extLst>
      <p:ext uri="{BB962C8B-B14F-4D97-AF65-F5344CB8AC3E}">
        <p14:creationId xmlns:p14="http://schemas.microsoft.com/office/powerpoint/2010/main" val="374876145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Next,</a:t>
            </a:r>
            <a:r>
              <a:rPr kumimoji="1" lang="en-US" altLang="ja-JP" baseline="0" dirty="0" smtClean="0"/>
              <a:t> I’ll talk about several concerns for the validity of this work.</a:t>
            </a:r>
            <a:endParaRPr kumimoji="1" lang="ja-JP" altLang="en-US" dirty="0"/>
          </a:p>
        </p:txBody>
      </p:sp>
      <p:sp>
        <p:nvSpPr>
          <p:cNvPr id="4" name="スライド番号プレースホルダー 3"/>
          <p:cNvSpPr>
            <a:spLocks noGrp="1"/>
          </p:cNvSpPr>
          <p:nvPr>
            <p:ph type="sldNum" sz="quarter" idx="10"/>
          </p:nvPr>
        </p:nvSpPr>
        <p:spPr/>
        <p:txBody>
          <a:bodyPr/>
          <a:lstStyle/>
          <a:p>
            <a:fld id="{27F2EDDA-F4A8-41BE-A9FA-081E141CB1F1}" type="slidenum">
              <a:rPr kumimoji="1" lang="ja-JP" altLang="en-US" smtClean="0"/>
              <a:t>19</a:t>
            </a:fld>
            <a:endParaRPr kumimoji="1" lang="ja-JP" altLang="en-US"/>
          </a:p>
        </p:txBody>
      </p:sp>
    </p:spTree>
    <p:extLst>
      <p:ext uri="{BB962C8B-B14F-4D97-AF65-F5344CB8AC3E}">
        <p14:creationId xmlns:p14="http://schemas.microsoft.com/office/powerpoint/2010/main" val="372787608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As a first matter of concern, the author</a:t>
            </a:r>
            <a:r>
              <a:rPr kumimoji="1" lang="en-US" altLang="ja-JP" baseline="0" dirty="0" smtClean="0"/>
              <a:t> recognizes that the identification of the bug fix commits might be intentional by the choice of keywords they selected.</a:t>
            </a:r>
          </a:p>
          <a:p>
            <a:endParaRPr kumimoji="1" lang="en-US" altLang="ja-JP" baseline="0" dirty="0" smtClean="0"/>
          </a:p>
          <a:p>
            <a:r>
              <a:rPr kumimoji="1" lang="en-US" altLang="ja-JP" baseline="0" dirty="0" smtClean="0"/>
              <a:t>Because as I presented in Methods section, it’s detecting the kind of Bug Fix commits by it’s related keywords.</a:t>
            </a:r>
          </a:p>
          <a:p>
            <a:endParaRPr kumimoji="1" lang="en-US" altLang="ja-JP" baseline="0" dirty="0" smtClean="0"/>
          </a:p>
          <a:p>
            <a:r>
              <a:rPr kumimoji="1" lang="en-US" altLang="ja-JP" baseline="0" dirty="0" smtClean="0"/>
              <a:t>Actually the descriptiveness of the commit logs is different across the projects.</a:t>
            </a:r>
          </a:p>
          <a:p>
            <a:endParaRPr kumimoji="1" lang="en-US" altLang="ja-JP" baseline="0" dirty="0" smtClean="0"/>
          </a:p>
          <a:p>
            <a:r>
              <a:rPr kumimoji="1" lang="en-US" altLang="ja-JP" baseline="0" dirty="0" smtClean="0"/>
              <a:t>So in this work he has evaluated the bug classification, Cause and Impact of the bug, manually, to make sure the identification accuracy.</a:t>
            </a:r>
          </a:p>
          <a:p>
            <a:endParaRPr kumimoji="1" lang="en-US" altLang="ja-JP" baseline="0" dirty="0" smtClean="0"/>
          </a:p>
          <a:p>
            <a:r>
              <a:rPr kumimoji="1" lang="en-US" altLang="ja-JP" baseline="0" dirty="0" smtClean="0"/>
              <a:t>The result is as it shown.</a:t>
            </a:r>
          </a:p>
        </p:txBody>
      </p:sp>
      <p:sp>
        <p:nvSpPr>
          <p:cNvPr id="4" name="スライド番号プレースホルダー 3"/>
          <p:cNvSpPr>
            <a:spLocks noGrp="1"/>
          </p:cNvSpPr>
          <p:nvPr>
            <p:ph type="sldNum" sz="quarter" idx="10"/>
          </p:nvPr>
        </p:nvSpPr>
        <p:spPr/>
        <p:txBody>
          <a:bodyPr/>
          <a:lstStyle/>
          <a:p>
            <a:fld id="{27F2EDDA-F4A8-41BE-A9FA-081E141CB1F1}" type="slidenum">
              <a:rPr kumimoji="1" lang="ja-JP" altLang="en-US" smtClean="0"/>
              <a:t>20</a:t>
            </a:fld>
            <a:endParaRPr kumimoji="1" lang="ja-JP" altLang="en-US"/>
          </a:p>
        </p:txBody>
      </p:sp>
    </p:spTree>
    <p:extLst>
      <p:ext uri="{BB962C8B-B14F-4D97-AF65-F5344CB8AC3E}">
        <p14:creationId xmlns:p14="http://schemas.microsoft.com/office/powerpoint/2010/main" val="93885809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As an other concerns the author is mentioning that</a:t>
            </a:r>
            <a:r>
              <a:rPr kumimoji="1" lang="en-US" altLang="ja-JP" baseline="0" dirty="0" smtClean="0"/>
              <a:t> determining the file language based on its extension might be the error.</a:t>
            </a:r>
          </a:p>
          <a:p>
            <a:endParaRPr kumimoji="1" lang="en-US" altLang="ja-JP" baseline="0" dirty="0" smtClean="0"/>
          </a:p>
          <a:p>
            <a:r>
              <a:rPr kumimoji="1" lang="en-US" altLang="ja-JP" baseline="0" dirty="0" smtClean="0"/>
              <a:t>The particular example is the Common Language Extension. </a:t>
            </a:r>
          </a:p>
          <a:p>
            <a:endParaRPr kumimoji="1" lang="en-US" altLang="ja-JP" baseline="0" dirty="0" smtClean="0"/>
          </a:p>
          <a:p>
            <a:r>
              <a:rPr kumimoji="1" lang="en-US" altLang="ja-JP" baseline="0" dirty="0" smtClean="0"/>
              <a:t>Such file written in a different language but takes a common language extension, cannot be identified by its file extension.</a:t>
            </a:r>
          </a:p>
          <a:p>
            <a:endParaRPr kumimoji="1" lang="en-US" altLang="ja-JP" baseline="0" dirty="0" smtClean="0"/>
          </a:p>
          <a:p>
            <a:r>
              <a:rPr kumimoji="1" lang="en-US" altLang="ja-JP" baseline="0" dirty="0" smtClean="0"/>
              <a:t>So, for this point also they have verified the language categorization for the randomly sampled files, manually.</a:t>
            </a:r>
          </a:p>
        </p:txBody>
      </p:sp>
      <p:sp>
        <p:nvSpPr>
          <p:cNvPr id="4" name="スライド番号プレースホルダー 3"/>
          <p:cNvSpPr>
            <a:spLocks noGrp="1"/>
          </p:cNvSpPr>
          <p:nvPr>
            <p:ph type="sldNum" sz="quarter" idx="10"/>
          </p:nvPr>
        </p:nvSpPr>
        <p:spPr/>
        <p:txBody>
          <a:bodyPr/>
          <a:lstStyle/>
          <a:p>
            <a:fld id="{27F2EDDA-F4A8-41BE-A9FA-081E141CB1F1}" type="slidenum">
              <a:rPr kumimoji="1" lang="ja-JP" altLang="en-US" smtClean="0"/>
              <a:t>21</a:t>
            </a:fld>
            <a:endParaRPr kumimoji="1" lang="ja-JP" altLang="en-US"/>
          </a:p>
        </p:txBody>
      </p:sp>
    </p:spTree>
    <p:extLst>
      <p:ext uri="{BB962C8B-B14F-4D97-AF65-F5344CB8AC3E}">
        <p14:creationId xmlns:p14="http://schemas.microsoft.com/office/powerpoint/2010/main" val="120548535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Finally,</a:t>
            </a:r>
            <a:r>
              <a:rPr kumimoji="1" lang="en-US" altLang="ja-JP" baseline="0" dirty="0" smtClean="0"/>
              <a:t> they also understand that, the language properties are determined not only by the number of bug fixes. </a:t>
            </a:r>
          </a:p>
          <a:p>
            <a:endParaRPr kumimoji="1" lang="en-US" altLang="ja-JP" baseline="0" dirty="0" smtClean="0"/>
          </a:p>
          <a:p>
            <a:r>
              <a:rPr kumimoji="1" lang="en-US" altLang="ja-JP" baseline="0" dirty="0" smtClean="0"/>
              <a:t>Development style or other external factors also exists in the background of the bugs.</a:t>
            </a:r>
            <a:endParaRPr kumimoji="1" lang="ja-JP" altLang="en-US" dirty="0"/>
          </a:p>
        </p:txBody>
      </p:sp>
      <p:sp>
        <p:nvSpPr>
          <p:cNvPr id="4" name="スライド番号プレースホルダー 3"/>
          <p:cNvSpPr>
            <a:spLocks noGrp="1"/>
          </p:cNvSpPr>
          <p:nvPr>
            <p:ph type="sldNum" sz="quarter" idx="10"/>
          </p:nvPr>
        </p:nvSpPr>
        <p:spPr/>
        <p:txBody>
          <a:bodyPr/>
          <a:lstStyle/>
          <a:p>
            <a:fld id="{27F2EDDA-F4A8-41BE-A9FA-081E141CB1F1}" type="slidenum">
              <a:rPr kumimoji="1" lang="ja-JP" altLang="en-US" smtClean="0"/>
              <a:t>22</a:t>
            </a:fld>
            <a:endParaRPr kumimoji="1" lang="ja-JP" altLang="en-US"/>
          </a:p>
        </p:txBody>
      </p:sp>
    </p:spTree>
    <p:extLst>
      <p:ext uri="{BB962C8B-B14F-4D97-AF65-F5344CB8AC3E}">
        <p14:creationId xmlns:p14="http://schemas.microsoft.com/office/powerpoint/2010/main" val="361443260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Conclusion.</a:t>
            </a:r>
            <a:endParaRPr kumimoji="1" lang="ja-JP" altLang="en-US" dirty="0"/>
          </a:p>
        </p:txBody>
      </p:sp>
      <p:sp>
        <p:nvSpPr>
          <p:cNvPr id="4" name="スライド番号プレースホルダー 3"/>
          <p:cNvSpPr>
            <a:spLocks noGrp="1"/>
          </p:cNvSpPr>
          <p:nvPr>
            <p:ph type="sldNum" sz="quarter" idx="10"/>
          </p:nvPr>
        </p:nvSpPr>
        <p:spPr/>
        <p:txBody>
          <a:bodyPr/>
          <a:lstStyle/>
          <a:p>
            <a:fld id="{27F2EDDA-F4A8-41BE-A9FA-081E141CB1F1}" type="slidenum">
              <a:rPr kumimoji="1" lang="ja-JP" altLang="en-US" smtClean="0"/>
              <a:t>23</a:t>
            </a:fld>
            <a:endParaRPr kumimoji="1" lang="ja-JP" altLang="en-US"/>
          </a:p>
        </p:txBody>
      </p:sp>
    </p:spTree>
    <p:extLst>
      <p:ext uri="{BB962C8B-B14F-4D97-AF65-F5344CB8AC3E}">
        <p14:creationId xmlns:p14="http://schemas.microsoft.com/office/powerpoint/2010/main" val="324376086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In this paper it reveals several</a:t>
            </a:r>
            <a:r>
              <a:rPr kumimoji="1" lang="en-US" altLang="ja-JP" baseline="0" dirty="0" smtClean="0"/>
              <a:t> important facts by the programming language by the large number of sample size.</a:t>
            </a:r>
          </a:p>
          <a:p>
            <a:endParaRPr kumimoji="1" lang="en-US" altLang="ja-JP" baseline="0" dirty="0" smtClean="0"/>
          </a:p>
          <a:p>
            <a:r>
              <a:rPr kumimoji="1" lang="en-US" altLang="ja-JP" baseline="0" dirty="0" smtClean="0"/>
              <a:t>Here is the summary. </a:t>
            </a:r>
            <a:endParaRPr kumimoji="1" lang="en-US" altLang="ja-JP" baseline="0" dirty="0" smtClean="0"/>
          </a:p>
          <a:p>
            <a:endParaRPr kumimoji="1" lang="en-US" altLang="ja-JP" baseline="0" dirty="0" smtClean="0"/>
          </a:p>
          <a:p>
            <a:r>
              <a:rPr kumimoji="1" lang="en-US" altLang="ja-JP" baseline="0" dirty="0" smtClean="0"/>
              <a:t>As we have discovered, the functional languages are better than procedural.</a:t>
            </a:r>
          </a:p>
          <a:p>
            <a:endParaRPr kumimoji="1" lang="en-US" altLang="ja-JP" baseline="0" dirty="0" smtClean="0"/>
          </a:p>
          <a:p>
            <a:r>
              <a:rPr kumimoji="1" lang="en-US" altLang="ja-JP" baseline="0" dirty="0" smtClean="0"/>
              <a:t>Prohibits the implicit type conversion is better than allowing it.</a:t>
            </a:r>
          </a:p>
          <a:p>
            <a:endParaRPr kumimoji="1" lang="en-US" altLang="ja-JP" baseline="0" dirty="0" smtClean="0"/>
          </a:p>
          <a:p>
            <a:r>
              <a:rPr kumimoji="1" lang="en-US" altLang="ja-JP" baseline="0" dirty="0" smtClean="0"/>
              <a:t>Static typing is better than dynamic typing.</a:t>
            </a:r>
          </a:p>
          <a:p>
            <a:endParaRPr kumimoji="1" lang="en-US" altLang="ja-JP" baseline="0" dirty="0" smtClean="0"/>
          </a:p>
          <a:p>
            <a:r>
              <a:rPr kumimoji="1" lang="en-US" altLang="ja-JP" baseline="0" dirty="0" smtClean="0"/>
              <a:t>Managed memory usage is better than unmanaged.</a:t>
            </a:r>
          </a:p>
          <a:p>
            <a:endParaRPr kumimoji="1" lang="en-US" altLang="ja-JP" baseline="0" dirty="0" smtClean="0"/>
          </a:p>
          <a:p>
            <a:r>
              <a:rPr kumimoji="1" lang="en-US" altLang="ja-JP" baseline="0" dirty="0" smtClean="0"/>
              <a:t>And finally, languages are more related to </a:t>
            </a:r>
            <a:r>
              <a:rPr kumimoji="1" lang="en-US" altLang="ja-JP" baseline="0" dirty="0" err="1" smtClean="0"/>
              <a:t>indivisual</a:t>
            </a:r>
            <a:r>
              <a:rPr kumimoji="1" lang="en-US" altLang="ja-JP" baseline="0" dirty="0" smtClean="0"/>
              <a:t> bug categories than overall bugs.</a:t>
            </a:r>
          </a:p>
          <a:p>
            <a:endParaRPr kumimoji="1" lang="en-US" altLang="ja-JP" baseline="0" dirty="0" smtClean="0"/>
          </a:p>
          <a:p>
            <a:r>
              <a:rPr kumimoji="1" lang="en-US" altLang="ja-JP" baseline="0" dirty="0" smtClean="0"/>
              <a:t>All as we seen in the Results section.</a:t>
            </a:r>
            <a:endParaRPr kumimoji="1" lang="ja-JP" altLang="en-US" dirty="0"/>
          </a:p>
        </p:txBody>
      </p:sp>
      <p:sp>
        <p:nvSpPr>
          <p:cNvPr id="4" name="スライド番号プレースホルダー 3"/>
          <p:cNvSpPr>
            <a:spLocks noGrp="1"/>
          </p:cNvSpPr>
          <p:nvPr>
            <p:ph type="sldNum" sz="quarter" idx="10"/>
          </p:nvPr>
        </p:nvSpPr>
        <p:spPr/>
        <p:txBody>
          <a:bodyPr/>
          <a:lstStyle/>
          <a:p>
            <a:fld id="{27F2EDDA-F4A8-41BE-A9FA-081E141CB1F1}" type="slidenum">
              <a:rPr kumimoji="1" lang="ja-JP" altLang="en-US" smtClean="0"/>
              <a:t>24</a:t>
            </a:fld>
            <a:endParaRPr kumimoji="1" lang="ja-JP" altLang="en-US"/>
          </a:p>
        </p:txBody>
      </p:sp>
    </p:spTree>
    <p:extLst>
      <p:ext uri="{BB962C8B-B14F-4D97-AF65-F5344CB8AC3E}">
        <p14:creationId xmlns:p14="http://schemas.microsoft.com/office/powerpoint/2010/main" val="53465441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On the other hand, with</a:t>
            </a:r>
            <a:r>
              <a:rPr kumimoji="1" lang="en-US" altLang="ja-JP" baseline="0" dirty="0" smtClean="0"/>
              <a:t> the increasing number of dependent variables it’s difficult to answer the questions about specific variable’s effect.</a:t>
            </a:r>
          </a:p>
          <a:p>
            <a:endParaRPr kumimoji="1" lang="en-US" altLang="ja-JP" baseline="0" dirty="0" smtClean="0"/>
          </a:p>
          <a:p>
            <a:r>
              <a:rPr kumimoji="1" lang="en-US" altLang="ja-JP" baseline="0" dirty="0" smtClean="0"/>
              <a:t>Even the large datasets, become small and insufficient when they are classified in many ways simultaneously.</a:t>
            </a:r>
          </a:p>
          <a:p>
            <a:endParaRPr kumimoji="1" lang="en-US" altLang="ja-JP" baseline="0" dirty="0" smtClean="0"/>
          </a:p>
          <a:p>
            <a:r>
              <a:rPr kumimoji="1" lang="en-US" altLang="ja-JP" baseline="0" dirty="0" smtClean="0"/>
              <a:t>This paper ends with conclusion, “we are unable to quantify the specific effects of language type on usage.”</a:t>
            </a:r>
            <a:endParaRPr kumimoji="1" lang="ja-JP" altLang="en-US" dirty="0"/>
          </a:p>
        </p:txBody>
      </p:sp>
      <p:sp>
        <p:nvSpPr>
          <p:cNvPr id="4" name="スライド番号プレースホルダー 3"/>
          <p:cNvSpPr>
            <a:spLocks noGrp="1"/>
          </p:cNvSpPr>
          <p:nvPr>
            <p:ph type="sldNum" sz="quarter" idx="10"/>
          </p:nvPr>
        </p:nvSpPr>
        <p:spPr/>
        <p:txBody>
          <a:bodyPr/>
          <a:lstStyle/>
          <a:p>
            <a:fld id="{27F2EDDA-F4A8-41BE-A9FA-081E141CB1F1}" type="slidenum">
              <a:rPr kumimoji="1" lang="ja-JP" altLang="en-US" smtClean="0"/>
              <a:t>25</a:t>
            </a:fld>
            <a:endParaRPr kumimoji="1" lang="ja-JP" altLang="en-US"/>
          </a:p>
        </p:txBody>
      </p:sp>
    </p:spTree>
    <p:extLst>
      <p:ext uri="{BB962C8B-B14F-4D97-AF65-F5344CB8AC3E}">
        <p14:creationId xmlns:p14="http://schemas.microsoft.com/office/powerpoint/2010/main" val="42667683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First, introduction.</a:t>
            </a:r>
            <a:endParaRPr kumimoji="1" lang="ja-JP" altLang="en-US" dirty="0"/>
          </a:p>
        </p:txBody>
      </p:sp>
      <p:sp>
        <p:nvSpPr>
          <p:cNvPr id="4" name="スライド番号プレースホルダー 3"/>
          <p:cNvSpPr>
            <a:spLocks noGrp="1"/>
          </p:cNvSpPr>
          <p:nvPr>
            <p:ph type="sldNum" sz="quarter" idx="10"/>
          </p:nvPr>
        </p:nvSpPr>
        <p:spPr/>
        <p:txBody>
          <a:bodyPr/>
          <a:lstStyle/>
          <a:p>
            <a:fld id="{27F2EDDA-F4A8-41BE-A9FA-081E141CB1F1}" type="slidenum">
              <a:rPr kumimoji="1" lang="ja-JP" altLang="en-US" smtClean="0"/>
              <a:t>2</a:t>
            </a:fld>
            <a:endParaRPr kumimoji="1" lang="ja-JP" altLang="en-US"/>
          </a:p>
        </p:txBody>
      </p:sp>
    </p:spTree>
    <p:extLst>
      <p:ext uri="{BB962C8B-B14F-4D97-AF65-F5344CB8AC3E}">
        <p14:creationId xmlns:p14="http://schemas.microsoft.com/office/powerpoint/2010/main" val="36719044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Nowadays, there are a variety of ways to achieve</a:t>
            </a:r>
            <a:r>
              <a:rPr kumimoji="1" lang="en-US" altLang="ja-JP" baseline="0" dirty="0" smtClean="0"/>
              <a:t> the programming work. </a:t>
            </a:r>
          </a:p>
          <a:p>
            <a:endParaRPr kumimoji="1" lang="en-US" altLang="ja-JP" baseline="0" dirty="0" smtClean="0"/>
          </a:p>
          <a:p>
            <a:r>
              <a:rPr kumimoji="1" lang="en-US" altLang="ja-JP" baseline="0" dirty="0" smtClean="0"/>
              <a:t>We have a plenty of programming language, rich amount of good quality frameworks, and nicely designed development environment. </a:t>
            </a:r>
          </a:p>
          <a:p>
            <a:endParaRPr kumimoji="1" lang="en-US" altLang="ja-JP" baseline="0" dirty="0" smtClean="0"/>
          </a:p>
          <a:p>
            <a:r>
              <a:rPr kumimoji="1" lang="en-US" altLang="ja-JP" baseline="0" dirty="0" smtClean="0"/>
              <a:t>This paper focuses on the question, </a:t>
            </a:r>
          </a:p>
          <a:p>
            <a:r>
              <a:rPr kumimoji="1" lang="en-US" altLang="ja-JP" baseline="0" dirty="0" smtClean="0"/>
              <a:t>“What is the RIGHT tool for their work?” </a:t>
            </a:r>
          </a:p>
          <a:p>
            <a:endParaRPr kumimoji="1" lang="en-US" altLang="ja-JP" baseline="0" dirty="0" smtClean="0"/>
          </a:p>
          <a:p>
            <a:r>
              <a:rPr kumimoji="1" lang="en-US" altLang="ja-JP" baseline="0" dirty="0" smtClean="0"/>
              <a:t>Mainly it discovers the effect of features of the programming language used in the practical project in GitHub, to the software engineering products, such as code quality, language properties, and so on. </a:t>
            </a:r>
          </a:p>
          <a:p>
            <a:endParaRPr kumimoji="1" lang="en-US" altLang="ja-JP" baseline="0" dirty="0" smtClean="0"/>
          </a:p>
          <a:p>
            <a:r>
              <a:rPr kumimoji="1" lang="en-US" altLang="ja-JP" baseline="0" dirty="0" smtClean="0"/>
              <a:t>Actually there are many trials to examine the impact of the language-choice under controlled experiments, but the results obtained by such tasks don’t emulate the real-world development.</a:t>
            </a:r>
          </a:p>
          <a:p>
            <a:endParaRPr kumimoji="1" lang="en-US" altLang="ja-JP" baseline="0" dirty="0" smtClean="0"/>
          </a:p>
          <a:p>
            <a:r>
              <a:rPr kumimoji="1" lang="en-US" altLang="ja-JP" baseline="0" dirty="0" smtClean="0"/>
              <a:t>In this paper it’s trying to have a experiment with GitHub which has a huge number of codes and projects enables to explore the facts under REAL software engineering products.</a:t>
            </a:r>
            <a:endParaRPr kumimoji="1" lang="ja-JP" altLang="en-US" dirty="0"/>
          </a:p>
        </p:txBody>
      </p:sp>
      <p:sp>
        <p:nvSpPr>
          <p:cNvPr id="4" name="スライド番号プレースホルダー 3"/>
          <p:cNvSpPr>
            <a:spLocks noGrp="1"/>
          </p:cNvSpPr>
          <p:nvPr>
            <p:ph type="sldNum" sz="quarter" idx="10"/>
          </p:nvPr>
        </p:nvSpPr>
        <p:spPr/>
        <p:txBody>
          <a:bodyPr/>
          <a:lstStyle/>
          <a:p>
            <a:fld id="{27F2EDDA-F4A8-41BE-A9FA-081E141CB1F1}" type="slidenum">
              <a:rPr kumimoji="1" lang="ja-JP" altLang="en-US" smtClean="0"/>
              <a:t>3</a:t>
            </a:fld>
            <a:endParaRPr kumimoji="1" lang="ja-JP" altLang="en-US"/>
          </a:p>
        </p:txBody>
      </p:sp>
    </p:spTree>
    <p:extLst>
      <p:ext uri="{BB962C8B-B14F-4D97-AF65-F5344CB8AC3E}">
        <p14:creationId xmlns:p14="http://schemas.microsoft.com/office/powerpoint/2010/main" val="29843307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Methods.</a:t>
            </a:r>
            <a:endParaRPr kumimoji="1" lang="ja-JP" altLang="en-US" dirty="0"/>
          </a:p>
        </p:txBody>
      </p:sp>
      <p:sp>
        <p:nvSpPr>
          <p:cNvPr id="4" name="スライド番号プレースホルダー 3"/>
          <p:cNvSpPr>
            <a:spLocks noGrp="1"/>
          </p:cNvSpPr>
          <p:nvPr>
            <p:ph type="sldNum" sz="quarter" idx="10"/>
          </p:nvPr>
        </p:nvSpPr>
        <p:spPr/>
        <p:txBody>
          <a:bodyPr/>
          <a:lstStyle/>
          <a:p>
            <a:fld id="{27F2EDDA-F4A8-41BE-A9FA-081E141CB1F1}" type="slidenum">
              <a:rPr kumimoji="1" lang="ja-JP" altLang="en-US" smtClean="0"/>
              <a:t>4</a:t>
            </a:fld>
            <a:endParaRPr kumimoji="1" lang="ja-JP" altLang="en-US"/>
          </a:p>
        </p:txBody>
      </p:sp>
    </p:spTree>
    <p:extLst>
      <p:ext uri="{BB962C8B-B14F-4D97-AF65-F5344CB8AC3E}">
        <p14:creationId xmlns:p14="http://schemas.microsoft.com/office/powerpoint/2010/main" val="36561785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Here is the 5 steps of main flow of the research</a:t>
            </a:r>
            <a:r>
              <a:rPr kumimoji="1" lang="en-US" altLang="ja-JP" baseline="0" dirty="0" smtClean="0"/>
              <a:t> experiment in this work, </a:t>
            </a:r>
          </a:p>
          <a:p>
            <a:endParaRPr kumimoji="1" lang="en-US" altLang="ja-JP" baseline="0" dirty="0" smtClean="0"/>
          </a:p>
          <a:p>
            <a:r>
              <a:rPr kumimoji="1" lang="en-US" altLang="ja-JP" baseline="0" dirty="0" smtClean="0"/>
              <a:t>but the typical way of observational studies in this field. </a:t>
            </a:r>
          </a:p>
          <a:p>
            <a:endParaRPr kumimoji="1" lang="en-US" altLang="ja-JP" baseline="0" dirty="0" smtClean="0"/>
          </a:p>
          <a:p>
            <a:r>
              <a:rPr kumimoji="1" lang="en-US" altLang="ja-JP" baseline="0" dirty="0" smtClean="0"/>
              <a:t>Collect the code data to verify the certain factor affects the code quality.</a:t>
            </a:r>
          </a:p>
        </p:txBody>
      </p:sp>
      <p:sp>
        <p:nvSpPr>
          <p:cNvPr id="4" name="スライド番号プレースホルダー 3"/>
          <p:cNvSpPr>
            <a:spLocks noGrp="1"/>
          </p:cNvSpPr>
          <p:nvPr>
            <p:ph type="sldNum" sz="quarter" idx="10"/>
          </p:nvPr>
        </p:nvSpPr>
        <p:spPr/>
        <p:txBody>
          <a:bodyPr/>
          <a:lstStyle/>
          <a:p>
            <a:fld id="{27F2EDDA-F4A8-41BE-A9FA-081E141CB1F1}" type="slidenum">
              <a:rPr kumimoji="1" lang="ja-JP" altLang="en-US" smtClean="0"/>
              <a:t>5</a:t>
            </a:fld>
            <a:endParaRPr kumimoji="1" lang="ja-JP" altLang="en-US"/>
          </a:p>
        </p:txBody>
      </p:sp>
    </p:spTree>
    <p:extLst>
      <p:ext uri="{BB962C8B-B14F-4D97-AF65-F5344CB8AC3E}">
        <p14:creationId xmlns:p14="http://schemas.microsoft.com/office/powerpoint/2010/main" val="42092738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First, Data Collection Process</a:t>
            </a:r>
            <a:r>
              <a:rPr kumimoji="1" lang="en-US" altLang="ja-JP" dirty="0" smtClean="0"/>
              <a:t>.</a:t>
            </a:r>
          </a:p>
          <a:p>
            <a:endParaRPr kumimoji="1" lang="en-US" altLang="ja-JP" dirty="0" smtClean="0"/>
          </a:p>
          <a:p>
            <a:r>
              <a:rPr kumimoji="1" lang="en-US" altLang="ja-JP" baseline="0" dirty="0" smtClean="0"/>
              <a:t>Here it collects the project data from GitHub using automated methods</a:t>
            </a:r>
            <a:r>
              <a:rPr kumimoji="1" lang="en-US" altLang="ja-JP" baseline="0" dirty="0" smtClean="0"/>
              <a:t>.</a:t>
            </a:r>
          </a:p>
          <a:p>
            <a:endParaRPr kumimoji="1" lang="en-US" altLang="ja-JP" baseline="0" dirty="0" smtClean="0"/>
          </a:p>
          <a:p>
            <a:r>
              <a:rPr kumimoji="1" lang="en-US" altLang="ja-JP" baseline="0" dirty="0" smtClean="0"/>
              <a:t>In this work it chose the top 19 programming languages from GitHub to collect, such as C, Java, Go, Ruby, Python, and so on</a:t>
            </a:r>
            <a:r>
              <a:rPr kumimoji="1" lang="en-US" altLang="ja-JP" baseline="0" dirty="0" smtClean="0"/>
              <a:t>.</a:t>
            </a:r>
          </a:p>
          <a:p>
            <a:endParaRPr kumimoji="1" lang="en-US" altLang="ja-JP" baseline="0" dirty="0" smtClean="0"/>
          </a:p>
          <a:p>
            <a:r>
              <a:rPr kumimoji="1" lang="en-US" altLang="ja-JP" baseline="0" dirty="0" smtClean="0"/>
              <a:t>For each of the language, select the top 50 projects written in that language.</a:t>
            </a:r>
          </a:p>
          <a:p>
            <a:endParaRPr kumimoji="1" lang="en-US" altLang="ja-JP" baseline="0" dirty="0" smtClean="0"/>
          </a:p>
          <a:p>
            <a:r>
              <a:rPr kumimoji="1" lang="en-US" altLang="ja-JP" baseline="0" dirty="0" smtClean="0"/>
              <a:t>The points are…</a:t>
            </a:r>
          </a:p>
          <a:p>
            <a:r>
              <a:rPr kumimoji="1" lang="en-US" altLang="ja-JP" baseline="0" dirty="0" smtClean="0"/>
              <a:t>it identifies the top languages, </a:t>
            </a:r>
            <a:endParaRPr kumimoji="1" lang="en-US" altLang="ja-JP" baseline="0" dirty="0" smtClean="0"/>
          </a:p>
          <a:p>
            <a:endParaRPr kumimoji="1" lang="en-US" altLang="ja-JP" baseline="0" dirty="0" smtClean="0"/>
          </a:p>
          <a:p>
            <a:r>
              <a:rPr kumimoji="1" lang="en-US" altLang="ja-JP" baseline="0" dirty="0" smtClean="0"/>
              <a:t>in other words, the language primary written in the file of the project</a:t>
            </a:r>
            <a:r>
              <a:rPr kumimoji="1" lang="en-US" altLang="ja-JP" baseline="0" dirty="0" smtClean="0"/>
              <a:t>?,</a:t>
            </a:r>
          </a:p>
          <a:p>
            <a:endParaRPr kumimoji="1" lang="en-US" altLang="ja-JP" baseline="0" dirty="0" smtClean="0"/>
          </a:p>
          <a:p>
            <a:r>
              <a:rPr kumimoji="1" lang="en-US" altLang="ja-JP" baseline="0" dirty="0" smtClean="0"/>
              <a:t>Retrieves the popular projects from the dataset with more than 28 commits</a:t>
            </a:r>
            <a:r>
              <a:rPr kumimoji="1" lang="en-US" altLang="ja-JP" baseline="0" dirty="0" smtClean="0"/>
              <a:t>?.</a:t>
            </a:r>
          </a:p>
          <a:p>
            <a:endParaRPr kumimoji="1" lang="en-US" altLang="ja-JP" baseline="0" dirty="0" smtClean="0"/>
          </a:p>
          <a:p>
            <a:r>
              <a:rPr kumimoji="1" lang="en-US" altLang="ja-JP" baseline="0" dirty="0" smtClean="0"/>
              <a:t>Retrieves the project evolution history such as commit logs, author date, etc. </a:t>
            </a:r>
          </a:p>
          <a:p>
            <a:endParaRPr kumimoji="1" lang="en-US" altLang="ja-JP" baseline="0" dirty="0" smtClean="0"/>
          </a:p>
          <a:p>
            <a:r>
              <a:rPr kumimoji="1" lang="en-US" altLang="ja-JP" baseline="0" dirty="0" smtClean="0"/>
              <a:t>By such history it calculates the project-related </a:t>
            </a:r>
            <a:r>
              <a:rPr kumimoji="1" lang="en-US" altLang="ja-JP" baseline="0" dirty="0" err="1" smtClean="0"/>
              <a:t>sta</a:t>
            </a:r>
            <a:r>
              <a:rPr kumimoji="1" lang="en-US" altLang="ja-JP" baseline="0" dirty="0" smtClean="0"/>
              <a:t> </a:t>
            </a:r>
            <a:r>
              <a:rPr kumimoji="1" lang="en-US" altLang="ja-JP" baseline="0" dirty="0" err="1" smtClean="0"/>
              <a:t>tistics</a:t>
            </a:r>
            <a:r>
              <a:rPr kumimoji="1" lang="en-US" altLang="ja-JP" baseline="0" dirty="0" smtClean="0"/>
              <a:t> </a:t>
            </a:r>
            <a:r>
              <a:rPr kumimoji="1" lang="en-US" altLang="ja-JP" baseline="0" dirty="0" smtClean="0"/>
              <a:t>to use</a:t>
            </a:r>
            <a:r>
              <a:rPr kumimoji="1" lang="en-US" altLang="ja-JP" baseline="0" dirty="0" smtClean="0"/>
              <a:t>.</a:t>
            </a:r>
          </a:p>
          <a:p>
            <a:endParaRPr kumimoji="1" lang="en-US" altLang="ja-JP" baseline="0" dirty="0" smtClean="0"/>
          </a:p>
          <a:p>
            <a:r>
              <a:rPr kumimoji="1" lang="en-US" altLang="ja-JP" baseline="0" dirty="0" smtClean="0"/>
              <a:t>It means for example, we can guess how much bug fix commits by the number of commits and error related </a:t>
            </a:r>
            <a:r>
              <a:rPr kumimoji="1" lang="en-US" altLang="ja-JP" baseline="0" dirty="0" smtClean="0"/>
              <a:t>keywords, </a:t>
            </a:r>
            <a:r>
              <a:rPr kumimoji="1" lang="en-US" altLang="ja-JP" baseline="0" dirty="0" smtClean="0"/>
              <a:t>like “error”, “bug”, “mistake”, something like </a:t>
            </a:r>
            <a:r>
              <a:rPr kumimoji="1" lang="en-US" altLang="ja-JP" baseline="0" dirty="0" smtClean="0"/>
              <a:t>that. </a:t>
            </a:r>
          </a:p>
          <a:p>
            <a:endParaRPr kumimoji="1" lang="en-US" altLang="ja-JP" baseline="0" dirty="0" smtClean="0"/>
          </a:p>
          <a:p>
            <a:r>
              <a:rPr kumimoji="1" lang="en-US" altLang="ja-JP" baseline="0" dirty="0" smtClean="0"/>
              <a:t>And </a:t>
            </a:r>
            <a:r>
              <a:rPr kumimoji="1" lang="en-US" altLang="ja-JP" baseline="0" dirty="0" smtClean="0"/>
              <a:t>this is the key point of this work.</a:t>
            </a:r>
          </a:p>
          <a:p>
            <a:endParaRPr kumimoji="1" lang="en-US" altLang="ja-JP" baseline="0" dirty="0" smtClean="0"/>
          </a:p>
          <a:p>
            <a:r>
              <a:rPr kumimoji="1" lang="en-US" altLang="ja-JP" baseline="0" dirty="0" smtClean="0"/>
              <a:t>Finally there are more than 700 projects in 17 languages for the analysis, obtained.</a:t>
            </a:r>
          </a:p>
        </p:txBody>
      </p:sp>
      <p:sp>
        <p:nvSpPr>
          <p:cNvPr id="4" name="スライド番号プレースホルダー 3"/>
          <p:cNvSpPr>
            <a:spLocks noGrp="1"/>
          </p:cNvSpPr>
          <p:nvPr>
            <p:ph type="sldNum" sz="quarter" idx="10"/>
          </p:nvPr>
        </p:nvSpPr>
        <p:spPr/>
        <p:txBody>
          <a:bodyPr/>
          <a:lstStyle/>
          <a:p>
            <a:fld id="{27F2EDDA-F4A8-41BE-A9FA-081E141CB1F1}" type="slidenum">
              <a:rPr kumimoji="1" lang="ja-JP" altLang="en-US" smtClean="0"/>
              <a:t>6</a:t>
            </a:fld>
            <a:endParaRPr kumimoji="1" lang="ja-JP" altLang="en-US"/>
          </a:p>
        </p:txBody>
      </p:sp>
    </p:spTree>
    <p:extLst>
      <p:ext uri="{BB962C8B-B14F-4D97-AF65-F5344CB8AC3E}">
        <p14:creationId xmlns:p14="http://schemas.microsoft.com/office/powerpoint/2010/main" val="40415232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Next,</a:t>
            </a:r>
            <a:r>
              <a:rPr kumimoji="1" lang="en-US" altLang="ja-JP" baseline="0" dirty="0" smtClean="0"/>
              <a:t> it categorizes the 17 languages in 4 classification criteria</a:t>
            </a:r>
            <a:r>
              <a:rPr kumimoji="1" lang="en-US" altLang="ja-JP" baseline="0" dirty="0" smtClean="0"/>
              <a:t>.</a:t>
            </a:r>
          </a:p>
          <a:p>
            <a:endParaRPr kumimoji="1" lang="en-US" altLang="ja-JP" baseline="0" dirty="0" smtClean="0"/>
          </a:p>
          <a:p>
            <a:r>
              <a:rPr kumimoji="1" lang="en-US" altLang="ja-JP" baseline="0" dirty="0" smtClean="0"/>
              <a:t>The first criteria is the Programming Paradigm. </a:t>
            </a:r>
          </a:p>
          <a:p>
            <a:endParaRPr kumimoji="1" lang="en-US" altLang="ja-JP" baseline="0" dirty="0" smtClean="0"/>
          </a:p>
          <a:p>
            <a:r>
              <a:rPr kumimoji="1" lang="en-US" altLang="ja-JP" baseline="0" dirty="0" smtClean="0"/>
              <a:t>It classifies the languages into 3 paradigms: Procedural, like C or Java, Scripting, like JavaScript or Python, and Functional, like Scala.</a:t>
            </a:r>
          </a:p>
          <a:p>
            <a:endParaRPr kumimoji="1" lang="en-US" altLang="ja-JP" baseline="0" dirty="0" smtClean="0"/>
          </a:p>
          <a:p>
            <a:r>
              <a:rPr kumimoji="1" lang="en-US" altLang="ja-JP" baseline="0" dirty="0" smtClean="0"/>
              <a:t>The second criteria is the judgement that is the type checking Static or Dynamic. </a:t>
            </a:r>
          </a:p>
          <a:p>
            <a:endParaRPr kumimoji="1" lang="en-US" altLang="ja-JP" baseline="0" dirty="0" smtClean="0"/>
          </a:p>
          <a:p>
            <a:r>
              <a:rPr kumimoji="1" lang="en-US" altLang="ja-JP" baseline="0" dirty="0" smtClean="0"/>
              <a:t>For example, C, Java, Go, or Scala are classified as Static type checking, but JavaScript, Python, or Ruby are classified as Dynamic.</a:t>
            </a:r>
          </a:p>
          <a:p>
            <a:endParaRPr kumimoji="1" lang="en-US" altLang="ja-JP" baseline="0" dirty="0" smtClean="0"/>
          </a:p>
          <a:p>
            <a:r>
              <a:rPr kumimoji="1" lang="en-US" altLang="ja-JP" baseline="0" dirty="0" smtClean="0"/>
              <a:t>The third one is Allowing or Disallowing of Implicit type conversion.</a:t>
            </a:r>
          </a:p>
          <a:p>
            <a:endParaRPr kumimoji="1" lang="en-US" altLang="ja-JP" baseline="0" dirty="0" smtClean="0"/>
          </a:p>
          <a:p>
            <a:r>
              <a:rPr kumimoji="1" lang="en-US" altLang="ja-JP" baseline="0" dirty="0" smtClean="0"/>
              <a:t>Languages such as Java, Go, Python are disallowing and C, JavaScript, Perl are the examples of allowing.</a:t>
            </a:r>
          </a:p>
          <a:p>
            <a:endParaRPr kumimoji="1" lang="en-US" altLang="ja-JP" baseline="0" dirty="0" smtClean="0"/>
          </a:p>
          <a:p>
            <a:r>
              <a:rPr kumimoji="1" lang="en-US" altLang="ja-JP" baseline="0" dirty="0" smtClean="0"/>
              <a:t>And the last one is classifying whether the language requires developers to manage memory. </a:t>
            </a:r>
          </a:p>
          <a:p>
            <a:endParaRPr kumimoji="1" lang="en-US" altLang="ja-JP" baseline="0" dirty="0" smtClean="0"/>
          </a:p>
          <a:p>
            <a:r>
              <a:rPr kumimoji="1" lang="en-US" altLang="ja-JP" baseline="0" dirty="0" smtClean="0"/>
              <a:t>Here, for the 17 languages on the experiment, only the languages C, C++, and Objective-C are classified as Unmanaged, and others are managed, it means that the languages like C, C++ are requiring to manage the memory  by the developers.</a:t>
            </a:r>
          </a:p>
          <a:p>
            <a:endParaRPr kumimoji="1" lang="en-US" altLang="ja-JP" baseline="0" dirty="0" smtClean="0"/>
          </a:p>
          <a:p>
            <a:r>
              <a:rPr kumimoji="1" lang="en-US" altLang="ja-JP" baseline="0" dirty="0" smtClean="0"/>
              <a:t>Such classifications are used for identifying the relation between bug tendency and the language categories.</a:t>
            </a:r>
          </a:p>
        </p:txBody>
      </p:sp>
      <p:sp>
        <p:nvSpPr>
          <p:cNvPr id="4" name="スライド番号プレースホルダー 3"/>
          <p:cNvSpPr>
            <a:spLocks noGrp="1"/>
          </p:cNvSpPr>
          <p:nvPr>
            <p:ph type="sldNum" sz="quarter" idx="10"/>
          </p:nvPr>
        </p:nvSpPr>
        <p:spPr/>
        <p:txBody>
          <a:bodyPr/>
          <a:lstStyle/>
          <a:p>
            <a:fld id="{27F2EDDA-F4A8-41BE-A9FA-081E141CB1F1}" type="slidenum">
              <a:rPr kumimoji="1" lang="ja-JP" altLang="en-US" smtClean="0"/>
              <a:t>7</a:t>
            </a:fld>
            <a:endParaRPr kumimoji="1" lang="ja-JP" altLang="en-US"/>
          </a:p>
        </p:txBody>
      </p:sp>
    </p:spTree>
    <p:extLst>
      <p:ext uri="{BB962C8B-B14F-4D97-AF65-F5344CB8AC3E}">
        <p14:creationId xmlns:p14="http://schemas.microsoft.com/office/powerpoint/2010/main" val="24276256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baseline="0" dirty="0" smtClean="0"/>
              <a:t>In the identification process, it specifies the project domain using the method of LDA</a:t>
            </a:r>
            <a:r>
              <a:rPr kumimoji="1" lang="en-US" altLang="ja-JP" baseline="0" dirty="0" smtClean="0"/>
              <a:t>.</a:t>
            </a:r>
          </a:p>
          <a:p>
            <a:endParaRPr kumimoji="1" lang="en-US" altLang="ja-JP" baseline="0" dirty="0" smtClean="0"/>
          </a:p>
          <a:p>
            <a:r>
              <a:rPr kumimoji="1" lang="en-US" altLang="ja-JP" baseline="0" dirty="0" smtClean="0"/>
              <a:t>As a result, the most of the projects obtained, fallen into these </a:t>
            </a:r>
            <a:r>
              <a:rPr kumimoji="1" lang="en-US" altLang="ja-JP" baseline="0" smtClean="0"/>
              <a:t>6 </a:t>
            </a:r>
            <a:r>
              <a:rPr kumimoji="1" lang="en-US" altLang="ja-JP" baseline="0" smtClean="0"/>
              <a:t>domains, [Domains]. </a:t>
            </a:r>
          </a:p>
          <a:p>
            <a:endParaRPr kumimoji="1" lang="en-US" altLang="ja-JP" baseline="0" smtClean="0"/>
          </a:p>
          <a:p>
            <a:r>
              <a:rPr kumimoji="1" lang="en-US" altLang="ja-JP" baseline="0" smtClean="0"/>
              <a:t>So </a:t>
            </a:r>
            <a:r>
              <a:rPr kumimoji="1" lang="en-US" altLang="ja-JP" baseline="0" dirty="0" smtClean="0"/>
              <a:t>in this work it specified the domains in these 6 and Others category.</a:t>
            </a:r>
          </a:p>
        </p:txBody>
      </p:sp>
      <p:sp>
        <p:nvSpPr>
          <p:cNvPr id="4" name="スライド番号プレースホルダー 3"/>
          <p:cNvSpPr>
            <a:spLocks noGrp="1"/>
          </p:cNvSpPr>
          <p:nvPr>
            <p:ph type="sldNum" sz="quarter" idx="10"/>
          </p:nvPr>
        </p:nvSpPr>
        <p:spPr/>
        <p:txBody>
          <a:bodyPr/>
          <a:lstStyle/>
          <a:p>
            <a:fld id="{27F2EDDA-F4A8-41BE-A9FA-081E141CB1F1}" type="slidenum">
              <a:rPr kumimoji="1" lang="ja-JP" altLang="en-US" smtClean="0"/>
              <a:t>8</a:t>
            </a:fld>
            <a:endParaRPr kumimoji="1" lang="ja-JP" altLang="en-US"/>
          </a:p>
        </p:txBody>
      </p:sp>
    </p:spTree>
    <p:extLst>
      <p:ext uri="{BB962C8B-B14F-4D97-AF65-F5344CB8AC3E}">
        <p14:creationId xmlns:p14="http://schemas.microsoft.com/office/powerpoint/2010/main" val="38524308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smtClean="0"/>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smtClean="0"/>
              <a:t>マスター サブタイトルの書式設定</a:t>
            </a:r>
            <a:endParaRPr lang="en-US" dirty="0"/>
          </a:p>
        </p:txBody>
      </p:sp>
      <p:sp>
        <p:nvSpPr>
          <p:cNvPr id="4" name="Date Placeholder 3"/>
          <p:cNvSpPr>
            <a:spLocks noGrp="1"/>
          </p:cNvSpPr>
          <p:nvPr>
            <p:ph type="dt" sz="half" idx="10"/>
          </p:nvPr>
        </p:nvSpPr>
        <p:spPr/>
        <p:txBody>
          <a:bodyPr/>
          <a:lstStyle/>
          <a:p>
            <a:r>
              <a:rPr kumimoji="1" lang="en-US" altLang="ja-JP" smtClean="0"/>
              <a:t>May 31, 2019</a:t>
            </a:r>
            <a:endParaRPr kumimoji="1" lang="ja-JP" altLang="en-US" dirty="0"/>
          </a:p>
        </p:txBody>
      </p:sp>
      <p:sp>
        <p:nvSpPr>
          <p:cNvPr id="5" name="Footer Placeholder 4"/>
          <p:cNvSpPr>
            <a:spLocks noGrp="1"/>
          </p:cNvSpPr>
          <p:nvPr>
            <p:ph type="ftr" sz="quarter" idx="11"/>
          </p:nvPr>
        </p:nvSpPr>
        <p:spPr/>
        <p:txBody>
          <a:bodyPr/>
          <a:lstStyle/>
          <a:p>
            <a:r>
              <a:rPr kumimoji="1" lang="en-US" altLang="ja-JP" smtClean="0"/>
              <a:t>SEC01F Software Engineering</a:t>
            </a:r>
            <a:endParaRPr kumimoji="1" lang="ja-JP" altLang="en-US"/>
          </a:p>
        </p:txBody>
      </p:sp>
      <p:sp>
        <p:nvSpPr>
          <p:cNvPr id="6" name="Slide Number Placeholder 5"/>
          <p:cNvSpPr>
            <a:spLocks noGrp="1"/>
          </p:cNvSpPr>
          <p:nvPr>
            <p:ph type="sldNum" sz="quarter" idx="12"/>
          </p:nvPr>
        </p:nvSpPr>
        <p:spPr/>
        <p:txBody>
          <a:bodyPr/>
          <a:lstStyle/>
          <a:p>
            <a:fld id="{75F6A829-9920-465C-A4C7-19645E6A1AE8}" type="slidenum">
              <a:rPr kumimoji="1" lang="ja-JP" altLang="en-US" smtClean="0"/>
              <a:t>‹#›</a:t>
            </a:fld>
            <a:endParaRPr kumimoji="1" lang="ja-JP" altLang="en-US"/>
          </a:p>
        </p:txBody>
      </p:sp>
    </p:spTree>
    <p:extLst>
      <p:ext uri="{BB962C8B-B14F-4D97-AF65-F5344CB8AC3E}">
        <p14:creationId xmlns:p14="http://schemas.microsoft.com/office/powerpoint/2010/main" val="1889700750"/>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r>
              <a:rPr kumimoji="1" lang="en-US" altLang="ja-JP" smtClean="0"/>
              <a:t>May 31, 2019</a:t>
            </a:r>
            <a:endParaRPr kumimoji="1" lang="ja-JP" altLang="en-US"/>
          </a:p>
        </p:txBody>
      </p:sp>
      <p:sp>
        <p:nvSpPr>
          <p:cNvPr id="5" name="Footer Placeholder 4"/>
          <p:cNvSpPr>
            <a:spLocks noGrp="1"/>
          </p:cNvSpPr>
          <p:nvPr>
            <p:ph type="ftr" sz="quarter" idx="11"/>
          </p:nvPr>
        </p:nvSpPr>
        <p:spPr/>
        <p:txBody>
          <a:bodyPr/>
          <a:lstStyle/>
          <a:p>
            <a:r>
              <a:rPr kumimoji="1" lang="en-US" altLang="ja-JP" smtClean="0"/>
              <a:t>SEC01F Software Engineering</a:t>
            </a:r>
            <a:endParaRPr kumimoji="1" lang="ja-JP" altLang="en-US"/>
          </a:p>
        </p:txBody>
      </p:sp>
      <p:sp>
        <p:nvSpPr>
          <p:cNvPr id="6" name="Slide Number Placeholder 5"/>
          <p:cNvSpPr>
            <a:spLocks noGrp="1"/>
          </p:cNvSpPr>
          <p:nvPr>
            <p:ph type="sldNum" sz="quarter" idx="12"/>
          </p:nvPr>
        </p:nvSpPr>
        <p:spPr/>
        <p:txBody>
          <a:bodyPr/>
          <a:lstStyle/>
          <a:p>
            <a:fld id="{75F6A829-9920-465C-A4C7-19645E6A1AE8}" type="slidenum">
              <a:rPr kumimoji="1" lang="ja-JP" altLang="en-US" smtClean="0"/>
              <a:t>‹#›</a:t>
            </a:fld>
            <a:endParaRPr kumimoji="1" lang="ja-JP" altLang="en-US"/>
          </a:p>
        </p:txBody>
      </p:sp>
    </p:spTree>
    <p:extLst>
      <p:ext uri="{BB962C8B-B14F-4D97-AF65-F5344CB8AC3E}">
        <p14:creationId xmlns:p14="http://schemas.microsoft.com/office/powerpoint/2010/main" val="23512212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r>
              <a:rPr kumimoji="1" lang="en-US" altLang="ja-JP" smtClean="0"/>
              <a:t>May 31, 2019</a:t>
            </a:r>
            <a:endParaRPr kumimoji="1" lang="ja-JP" altLang="en-US"/>
          </a:p>
        </p:txBody>
      </p:sp>
      <p:sp>
        <p:nvSpPr>
          <p:cNvPr id="5" name="Footer Placeholder 4"/>
          <p:cNvSpPr>
            <a:spLocks noGrp="1"/>
          </p:cNvSpPr>
          <p:nvPr>
            <p:ph type="ftr" sz="quarter" idx="11"/>
          </p:nvPr>
        </p:nvSpPr>
        <p:spPr/>
        <p:txBody>
          <a:bodyPr/>
          <a:lstStyle/>
          <a:p>
            <a:r>
              <a:rPr kumimoji="1" lang="en-US" altLang="ja-JP" smtClean="0"/>
              <a:t>SEC01F Software Engineering</a:t>
            </a:r>
            <a:endParaRPr kumimoji="1" lang="ja-JP" altLang="en-US"/>
          </a:p>
        </p:txBody>
      </p:sp>
      <p:sp>
        <p:nvSpPr>
          <p:cNvPr id="6" name="Slide Number Placeholder 5"/>
          <p:cNvSpPr>
            <a:spLocks noGrp="1"/>
          </p:cNvSpPr>
          <p:nvPr>
            <p:ph type="sldNum" sz="quarter" idx="12"/>
          </p:nvPr>
        </p:nvSpPr>
        <p:spPr/>
        <p:txBody>
          <a:bodyPr/>
          <a:lstStyle/>
          <a:p>
            <a:fld id="{75F6A829-9920-465C-A4C7-19645E6A1AE8}" type="slidenum">
              <a:rPr kumimoji="1" lang="ja-JP" altLang="en-US" smtClean="0"/>
              <a:t>‹#›</a:t>
            </a:fld>
            <a:endParaRPr kumimoji="1" lang="ja-JP" altLang="en-US"/>
          </a:p>
        </p:txBody>
      </p:sp>
    </p:spTree>
    <p:extLst>
      <p:ext uri="{BB962C8B-B14F-4D97-AF65-F5344CB8AC3E}">
        <p14:creationId xmlns:p14="http://schemas.microsoft.com/office/powerpoint/2010/main" val="16899338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Content Placeholder 2"/>
          <p:cNvSpPr>
            <a:spLocks noGrp="1"/>
          </p:cNvSpPr>
          <p:nvPr>
            <p:ph idx="1"/>
          </p:nvPr>
        </p:nvSpPr>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r>
              <a:rPr kumimoji="1" lang="en-US" altLang="ja-JP" smtClean="0"/>
              <a:t>May 31, 2019</a:t>
            </a:r>
            <a:endParaRPr kumimoji="1" lang="ja-JP" altLang="en-US"/>
          </a:p>
        </p:txBody>
      </p:sp>
      <p:sp>
        <p:nvSpPr>
          <p:cNvPr id="5" name="Footer Placeholder 4"/>
          <p:cNvSpPr>
            <a:spLocks noGrp="1"/>
          </p:cNvSpPr>
          <p:nvPr>
            <p:ph type="ftr" sz="quarter" idx="11"/>
          </p:nvPr>
        </p:nvSpPr>
        <p:spPr/>
        <p:txBody>
          <a:bodyPr/>
          <a:lstStyle/>
          <a:p>
            <a:r>
              <a:rPr kumimoji="1" lang="en-US" altLang="ja-JP" smtClean="0"/>
              <a:t>SEC01F Software Engineering</a:t>
            </a:r>
            <a:endParaRPr kumimoji="1" lang="ja-JP" altLang="en-US"/>
          </a:p>
        </p:txBody>
      </p:sp>
      <p:sp>
        <p:nvSpPr>
          <p:cNvPr id="6" name="Slide Number Placeholder 5"/>
          <p:cNvSpPr>
            <a:spLocks noGrp="1"/>
          </p:cNvSpPr>
          <p:nvPr>
            <p:ph type="sldNum" sz="quarter" idx="12"/>
          </p:nvPr>
        </p:nvSpPr>
        <p:spPr/>
        <p:txBody>
          <a:bodyPr/>
          <a:lstStyle/>
          <a:p>
            <a:fld id="{75F6A829-9920-465C-A4C7-19645E6A1AE8}" type="slidenum">
              <a:rPr kumimoji="1" lang="ja-JP" altLang="en-US" smtClean="0"/>
              <a:t>‹#›</a:t>
            </a:fld>
            <a:endParaRPr kumimoji="1" lang="ja-JP" altLang="en-US"/>
          </a:p>
        </p:txBody>
      </p:sp>
    </p:spTree>
    <p:extLst>
      <p:ext uri="{BB962C8B-B14F-4D97-AF65-F5344CB8AC3E}">
        <p14:creationId xmlns:p14="http://schemas.microsoft.com/office/powerpoint/2010/main" val="3714196189"/>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p:txBody>
          <a:bodyPr/>
          <a:lstStyle/>
          <a:p>
            <a:r>
              <a:rPr lang="en-US" altLang="ja-JP" smtClean="0"/>
              <a:t>May 31, 2019</a:t>
            </a:r>
            <a:endParaRPr lang="ja-JP" altLang="en-US" dirty="0"/>
          </a:p>
        </p:txBody>
      </p:sp>
      <p:sp>
        <p:nvSpPr>
          <p:cNvPr id="5" name="Footer Placeholder 4"/>
          <p:cNvSpPr>
            <a:spLocks noGrp="1"/>
          </p:cNvSpPr>
          <p:nvPr>
            <p:ph type="ftr" sz="quarter" idx="11"/>
          </p:nvPr>
        </p:nvSpPr>
        <p:spPr/>
        <p:txBody>
          <a:bodyPr/>
          <a:lstStyle>
            <a:lvl1pPr>
              <a:defRPr/>
            </a:lvl1pPr>
          </a:lstStyle>
          <a:p>
            <a:r>
              <a:rPr lang="en-US" altLang="ja-JP" dirty="0" smtClean="0"/>
              <a:t>SEC01F Software Engineering</a:t>
            </a:r>
            <a:endParaRPr lang="ja-JP" altLang="en-US" dirty="0"/>
          </a:p>
        </p:txBody>
      </p:sp>
      <p:sp>
        <p:nvSpPr>
          <p:cNvPr id="6" name="Slide Number Placeholder 5"/>
          <p:cNvSpPr>
            <a:spLocks noGrp="1"/>
          </p:cNvSpPr>
          <p:nvPr>
            <p:ph type="sldNum" sz="quarter" idx="12"/>
          </p:nvPr>
        </p:nvSpPr>
        <p:spPr/>
        <p:txBody>
          <a:bodyPr/>
          <a:lstStyle/>
          <a:p>
            <a:fld id="{75F6A829-9920-465C-A4C7-19645E6A1AE8}" type="slidenum">
              <a:rPr kumimoji="1" lang="ja-JP" altLang="en-US" smtClean="0"/>
              <a:t>‹#›</a:t>
            </a:fld>
            <a:endParaRPr kumimoji="1" lang="ja-JP" altLang="en-US"/>
          </a:p>
        </p:txBody>
      </p:sp>
    </p:spTree>
    <p:extLst>
      <p:ext uri="{BB962C8B-B14F-4D97-AF65-F5344CB8AC3E}">
        <p14:creationId xmlns:p14="http://schemas.microsoft.com/office/powerpoint/2010/main" val="9628746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Date Placeholder 4"/>
          <p:cNvSpPr>
            <a:spLocks noGrp="1"/>
          </p:cNvSpPr>
          <p:nvPr>
            <p:ph type="dt" sz="half" idx="10"/>
          </p:nvPr>
        </p:nvSpPr>
        <p:spPr/>
        <p:txBody>
          <a:bodyPr/>
          <a:lstStyle/>
          <a:p>
            <a:r>
              <a:rPr kumimoji="1" lang="en-US" altLang="ja-JP" smtClean="0"/>
              <a:t>May 31, 2019</a:t>
            </a:r>
            <a:endParaRPr kumimoji="1" lang="ja-JP" altLang="en-US"/>
          </a:p>
        </p:txBody>
      </p:sp>
      <p:sp>
        <p:nvSpPr>
          <p:cNvPr id="6" name="Footer Placeholder 5"/>
          <p:cNvSpPr>
            <a:spLocks noGrp="1"/>
          </p:cNvSpPr>
          <p:nvPr>
            <p:ph type="ftr" sz="quarter" idx="11"/>
          </p:nvPr>
        </p:nvSpPr>
        <p:spPr/>
        <p:txBody>
          <a:bodyPr/>
          <a:lstStyle/>
          <a:p>
            <a:r>
              <a:rPr lang="en-US" altLang="ja-JP" dirty="0" smtClean="0"/>
              <a:t>SEC01F Software Engineering</a:t>
            </a:r>
          </a:p>
        </p:txBody>
      </p:sp>
      <p:sp>
        <p:nvSpPr>
          <p:cNvPr id="7" name="Slide Number Placeholder 6"/>
          <p:cNvSpPr>
            <a:spLocks noGrp="1"/>
          </p:cNvSpPr>
          <p:nvPr>
            <p:ph type="sldNum" sz="quarter" idx="12"/>
          </p:nvPr>
        </p:nvSpPr>
        <p:spPr/>
        <p:txBody>
          <a:bodyPr/>
          <a:lstStyle/>
          <a:p>
            <a:fld id="{75F6A829-9920-465C-A4C7-19645E6A1AE8}" type="slidenum">
              <a:rPr kumimoji="1" lang="ja-JP" altLang="en-US" smtClean="0"/>
              <a:t>‹#›</a:t>
            </a:fld>
            <a:endParaRPr kumimoji="1" lang="ja-JP" altLang="en-US"/>
          </a:p>
        </p:txBody>
      </p:sp>
    </p:spTree>
    <p:extLst>
      <p:ext uri="{BB962C8B-B14F-4D97-AF65-F5344CB8AC3E}">
        <p14:creationId xmlns:p14="http://schemas.microsoft.com/office/powerpoint/2010/main" val="39050950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7" name="Date Placeholder 6"/>
          <p:cNvSpPr>
            <a:spLocks noGrp="1"/>
          </p:cNvSpPr>
          <p:nvPr>
            <p:ph type="dt" sz="half" idx="10"/>
          </p:nvPr>
        </p:nvSpPr>
        <p:spPr/>
        <p:txBody>
          <a:bodyPr/>
          <a:lstStyle/>
          <a:p>
            <a:r>
              <a:rPr kumimoji="1" lang="en-US" altLang="ja-JP" smtClean="0"/>
              <a:t>May 31, 2019</a:t>
            </a:r>
            <a:endParaRPr kumimoji="1" lang="ja-JP" altLang="en-US"/>
          </a:p>
        </p:txBody>
      </p:sp>
      <p:sp>
        <p:nvSpPr>
          <p:cNvPr id="8" name="Footer Placeholder 7"/>
          <p:cNvSpPr>
            <a:spLocks noGrp="1"/>
          </p:cNvSpPr>
          <p:nvPr>
            <p:ph type="ftr" sz="quarter" idx="11"/>
          </p:nvPr>
        </p:nvSpPr>
        <p:spPr/>
        <p:txBody>
          <a:bodyPr/>
          <a:lstStyle/>
          <a:p>
            <a:r>
              <a:rPr lang="en-US" altLang="ja-JP" dirty="0" smtClean="0"/>
              <a:t>SEC01F Software Engineering</a:t>
            </a:r>
            <a:endParaRPr lang="ja-JP" altLang="en-US" dirty="0" smtClean="0"/>
          </a:p>
        </p:txBody>
      </p:sp>
      <p:sp>
        <p:nvSpPr>
          <p:cNvPr id="9" name="Slide Number Placeholder 8"/>
          <p:cNvSpPr>
            <a:spLocks noGrp="1"/>
          </p:cNvSpPr>
          <p:nvPr>
            <p:ph type="sldNum" sz="quarter" idx="12"/>
          </p:nvPr>
        </p:nvSpPr>
        <p:spPr/>
        <p:txBody>
          <a:bodyPr/>
          <a:lstStyle/>
          <a:p>
            <a:fld id="{75F6A829-9920-465C-A4C7-19645E6A1AE8}" type="slidenum">
              <a:rPr kumimoji="1" lang="ja-JP" altLang="en-US" smtClean="0"/>
              <a:t>‹#›</a:t>
            </a:fld>
            <a:endParaRPr kumimoji="1" lang="ja-JP" altLang="en-US"/>
          </a:p>
        </p:txBody>
      </p:sp>
    </p:spTree>
    <p:extLst>
      <p:ext uri="{BB962C8B-B14F-4D97-AF65-F5344CB8AC3E}">
        <p14:creationId xmlns:p14="http://schemas.microsoft.com/office/powerpoint/2010/main" val="33176933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Date Placeholder 2"/>
          <p:cNvSpPr>
            <a:spLocks noGrp="1"/>
          </p:cNvSpPr>
          <p:nvPr>
            <p:ph type="dt" sz="half" idx="10"/>
          </p:nvPr>
        </p:nvSpPr>
        <p:spPr/>
        <p:txBody>
          <a:bodyPr/>
          <a:lstStyle/>
          <a:p>
            <a:r>
              <a:rPr kumimoji="1" lang="en-US" altLang="ja-JP" smtClean="0"/>
              <a:t>May 31, 2019</a:t>
            </a:r>
            <a:endParaRPr kumimoji="1" lang="ja-JP" altLang="en-US"/>
          </a:p>
        </p:txBody>
      </p:sp>
      <p:sp>
        <p:nvSpPr>
          <p:cNvPr id="4" name="Footer Placeholder 3"/>
          <p:cNvSpPr>
            <a:spLocks noGrp="1"/>
          </p:cNvSpPr>
          <p:nvPr>
            <p:ph type="ftr" sz="quarter" idx="11"/>
          </p:nvPr>
        </p:nvSpPr>
        <p:spPr/>
        <p:txBody>
          <a:bodyPr/>
          <a:lstStyle/>
          <a:p>
            <a:r>
              <a:rPr lang="en-US" altLang="ja-JP" dirty="0" smtClean="0"/>
              <a:t>SEC01F Software Engineering</a:t>
            </a:r>
            <a:endParaRPr lang="ja-JP" altLang="en-US" dirty="0" smtClean="0"/>
          </a:p>
        </p:txBody>
      </p:sp>
      <p:sp>
        <p:nvSpPr>
          <p:cNvPr id="5" name="Slide Number Placeholder 4"/>
          <p:cNvSpPr>
            <a:spLocks noGrp="1"/>
          </p:cNvSpPr>
          <p:nvPr>
            <p:ph type="sldNum" sz="quarter" idx="12"/>
          </p:nvPr>
        </p:nvSpPr>
        <p:spPr/>
        <p:txBody>
          <a:bodyPr/>
          <a:lstStyle/>
          <a:p>
            <a:fld id="{75F6A829-9920-465C-A4C7-19645E6A1AE8}" type="slidenum">
              <a:rPr kumimoji="1" lang="ja-JP" altLang="en-US" smtClean="0"/>
              <a:t>‹#›</a:t>
            </a:fld>
            <a:endParaRPr kumimoji="1" lang="ja-JP" altLang="en-US"/>
          </a:p>
        </p:txBody>
      </p:sp>
    </p:spTree>
    <p:extLst>
      <p:ext uri="{BB962C8B-B14F-4D97-AF65-F5344CB8AC3E}">
        <p14:creationId xmlns:p14="http://schemas.microsoft.com/office/powerpoint/2010/main" val="41478112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kumimoji="1" lang="en-US" altLang="ja-JP" smtClean="0"/>
              <a:t>May 31, 2019</a:t>
            </a:r>
            <a:endParaRPr kumimoji="1" lang="ja-JP" altLang="en-US"/>
          </a:p>
        </p:txBody>
      </p:sp>
      <p:sp>
        <p:nvSpPr>
          <p:cNvPr id="3" name="Footer Placeholder 2"/>
          <p:cNvSpPr>
            <a:spLocks noGrp="1"/>
          </p:cNvSpPr>
          <p:nvPr>
            <p:ph type="ftr" sz="quarter" idx="11"/>
          </p:nvPr>
        </p:nvSpPr>
        <p:spPr/>
        <p:txBody>
          <a:bodyPr/>
          <a:lstStyle/>
          <a:p>
            <a:r>
              <a:rPr lang="en-US" altLang="ja-JP" dirty="0" smtClean="0"/>
              <a:t>SEC01F Software Engineering</a:t>
            </a:r>
            <a:endParaRPr lang="ja-JP" altLang="en-US" dirty="0" smtClean="0"/>
          </a:p>
        </p:txBody>
      </p:sp>
      <p:sp>
        <p:nvSpPr>
          <p:cNvPr id="4" name="Slide Number Placeholder 3"/>
          <p:cNvSpPr>
            <a:spLocks noGrp="1"/>
          </p:cNvSpPr>
          <p:nvPr>
            <p:ph type="sldNum" sz="quarter" idx="12"/>
          </p:nvPr>
        </p:nvSpPr>
        <p:spPr/>
        <p:txBody>
          <a:bodyPr/>
          <a:lstStyle/>
          <a:p>
            <a:fld id="{75F6A829-9920-465C-A4C7-19645E6A1AE8}" type="slidenum">
              <a:rPr kumimoji="1" lang="ja-JP" altLang="en-US" smtClean="0"/>
              <a:t>‹#›</a:t>
            </a:fld>
            <a:endParaRPr kumimoji="1" lang="ja-JP" altLang="en-US"/>
          </a:p>
        </p:txBody>
      </p:sp>
    </p:spTree>
    <p:extLst>
      <p:ext uri="{BB962C8B-B14F-4D97-AF65-F5344CB8AC3E}">
        <p14:creationId xmlns:p14="http://schemas.microsoft.com/office/powerpoint/2010/main" val="5015414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smtClean="0"/>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p>
            <a:r>
              <a:rPr kumimoji="1" lang="en-US" altLang="ja-JP" smtClean="0"/>
              <a:t>May 31, 2019</a:t>
            </a:r>
            <a:endParaRPr kumimoji="1" lang="ja-JP" altLang="en-US"/>
          </a:p>
        </p:txBody>
      </p:sp>
      <p:sp>
        <p:nvSpPr>
          <p:cNvPr id="6" name="Footer Placeholder 5"/>
          <p:cNvSpPr>
            <a:spLocks noGrp="1"/>
          </p:cNvSpPr>
          <p:nvPr>
            <p:ph type="ftr" sz="quarter" idx="11"/>
          </p:nvPr>
        </p:nvSpPr>
        <p:spPr/>
        <p:txBody>
          <a:bodyPr/>
          <a:lstStyle/>
          <a:p>
            <a:r>
              <a:rPr kumimoji="1" lang="en-US" altLang="ja-JP" smtClean="0"/>
              <a:t>SEC01F Software Engineering</a:t>
            </a:r>
            <a:endParaRPr kumimoji="1" lang="ja-JP" altLang="en-US"/>
          </a:p>
        </p:txBody>
      </p:sp>
      <p:sp>
        <p:nvSpPr>
          <p:cNvPr id="7" name="Slide Number Placeholder 6"/>
          <p:cNvSpPr>
            <a:spLocks noGrp="1"/>
          </p:cNvSpPr>
          <p:nvPr>
            <p:ph type="sldNum" sz="quarter" idx="12"/>
          </p:nvPr>
        </p:nvSpPr>
        <p:spPr/>
        <p:txBody>
          <a:bodyPr/>
          <a:lstStyle/>
          <a:p>
            <a:fld id="{75F6A829-9920-465C-A4C7-19645E6A1AE8}" type="slidenum">
              <a:rPr kumimoji="1" lang="ja-JP" altLang="en-US" smtClean="0"/>
              <a:t>‹#›</a:t>
            </a:fld>
            <a:endParaRPr kumimoji="1" lang="ja-JP" altLang="en-US"/>
          </a:p>
        </p:txBody>
      </p:sp>
    </p:spTree>
    <p:extLst>
      <p:ext uri="{BB962C8B-B14F-4D97-AF65-F5344CB8AC3E}">
        <p14:creationId xmlns:p14="http://schemas.microsoft.com/office/powerpoint/2010/main" val="16468628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smtClean="0"/>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smtClean="0"/>
              <a:t>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p>
            <a:r>
              <a:rPr kumimoji="1" lang="en-US" altLang="ja-JP" smtClean="0"/>
              <a:t>May 31, 2019</a:t>
            </a:r>
            <a:endParaRPr kumimoji="1" lang="ja-JP" altLang="en-US"/>
          </a:p>
        </p:txBody>
      </p:sp>
      <p:sp>
        <p:nvSpPr>
          <p:cNvPr id="6" name="Footer Placeholder 5"/>
          <p:cNvSpPr>
            <a:spLocks noGrp="1"/>
          </p:cNvSpPr>
          <p:nvPr>
            <p:ph type="ftr" sz="quarter" idx="11"/>
          </p:nvPr>
        </p:nvSpPr>
        <p:spPr/>
        <p:txBody>
          <a:bodyPr/>
          <a:lstStyle/>
          <a:p>
            <a:r>
              <a:rPr kumimoji="1" lang="en-US" altLang="ja-JP" smtClean="0"/>
              <a:t>SEC01F Software Engineering</a:t>
            </a:r>
            <a:endParaRPr kumimoji="1" lang="ja-JP" altLang="en-US"/>
          </a:p>
        </p:txBody>
      </p:sp>
      <p:sp>
        <p:nvSpPr>
          <p:cNvPr id="7" name="Slide Number Placeholder 6"/>
          <p:cNvSpPr>
            <a:spLocks noGrp="1"/>
          </p:cNvSpPr>
          <p:nvPr>
            <p:ph type="sldNum" sz="quarter" idx="12"/>
          </p:nvPr>
        </p:nvSpPr>
        <p:spPr/>
        <p:txBody>
          <a:bodyPr/>
          <a:lstStyle/>
          <a:p>
            <a:fld id="{75F6A829-9920-465C-A4C7-19645E6A1AE8}" type="slidenum">
              <a:rPr kumimoji="1" lang="ja-JP" altLang="en-US" smtClean="0"/>
              <a:t>‹#›</a:t>
            </a:fld>
            <a:endParaRPr kumimoji="1" lang="ja-JP" altLang="en-US"/>
          </a:p>
        </p:txBody>
      </p:sp>
    </p:spTree>
    <p:extLst>
      <p:ext uri="{BB962C8B-B14F-4D97-AF65-F5344CB8AC3E}">
        <p14:creationId xmlns:p14="http://schemas.microsoft.com/office/powerpoint/2010/main" val="1918003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kumimoji="1" lang="en-US" altLang="ja-JP" smtClean="0"/>
              <a:t>May 31, 2019</a:t>
            </a:r>
            <a:endParaRPr kumimoji="1"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kumimoji="1" lang="en-US" altLang="ja-JP" smtClean="0"/>
              <a:t>SEC01F Software Engineering</a:t>
            </a:r>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5F6A829-9920-465C-A4C7-19645E6A1AE8}" type="slidenum">
              <a:rPr kumimoji="1" lang="ja-JP" altLang="en-US" smtClean="0"/>
              <a:t>‹#›</a:t>
            </a:fld>
            <a:endParaRPr kumimoji="1" lang="ja-JP" altLang="en-US"/>
          </a:p>
        </p:txBody>
      </p:sp>
    </p:spTree>
    <p:extLst>
      <p:ext uri="{BB962C8B-B14F-4D97-AF65-F5344CB8AC3E}">
        <p14:creationId xmlns:p14="http://schemas.microsoft.com/office/powerpoint/2010/main" val="1278785115"/>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3.xml"/><Relationship Id="rId1" Type="http://schemas.openxmlformats.org/officeDocument/2006/relationships/slideLayout" Target="../slideLayouts/slideLayout7.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9.xml"/><Relationship Id="rId1" Type="http://schemas.openxmlformats.org/officeDocument/2006/relationships/slideLayout" Target="../slideLayouts/slideLayout7.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21.xml"/><Relationship Id="rId1" Type="http://schemas.openxmlformats.org/officeDocument/2006/relationships/slideLayout" Target="../slideLayouts/slideLayout3.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25.xml"/><Relationship Id="rId1" Type="http://schemas.openxmlformats.org/officeDocument/2006/relationships/slideLayout" Target="../slideLayouts/slideLayout3.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a:blip r:embed="rId3" cstate="print">
            <a:extLst>
              <a:ext uri="{BEBA8EAE-BF5A-486C-A8C5-ECC9F3942E4B}">
                <a14:imgProps xmlns:a14="http://schemas.microsoft.com/office/drawing/2010/main">
                  <a14:imgLayer r:embed="rId4">
                    <a14:imgEffect>
                      <a14:brightnessContrast bright="-40000" contrast="-20000"/>
                    </a14:imgEffect>
                  </a14:imgLayer>
                </a14:imgProps>
              </a:ext>
              <a:ext uri="{28A0092B-C50C-407E-A947-70E740481C1C}">
                <a14:useLocalDpi xmlns:a14="http://schemas.microsoft.com/office/drawing/2010/main" val="0"/>
              </a:ext>
            </a:extLst>
          </a:blip>
          <a:stretch>
            <a:fillRect/>
          </a:stretch>
        </p:blipFill>
        <p:spPr>
          <a:xfrm>
            <a:off x="-316851" y="1"/>
            <a:ext cx="9768114" cy="6858000"/>
          </a:xfrm>
          <a:prstGeom prst="rect">
            <a:avLst/>
          </a:prstGeom>
        </p:spPr>
      </p:pic>
      <p:sp>
        <p:nvSpPr>
          <p:cNvPr id="2" name="タイトル 1"/>
          <p:cNvSpPr>
            <a:spLocks noGrp="1"/>
          </p:cNvSpPr>
          <p:nvPr>
            <p:ph type="ctrTitle"/>
          </p:nvPr>
        </p:nvSpPr>
        <p:spPr/>
        <p:txBody>
          <a:bodyPr>
            <a:normAutofit fontScale="90000"/>
          </a:bodyPr>
          <a:lstStyle/>
          <a:p>
            <a:r>
              <a:rPr kumimoji="1" lang="en-US" altLang="ja-JP" b="1" dirty="0" smtClean="0"/>
              <a:t>A Large-Scale Study of </a:t>
            </a:r>
            <a:r>
              <a:rPr kumimoji="1" lang="en-US" altLang="ja-JP" b="1" dirty="0" err="1" smtClean="0"/>
              <a:t>Programminng</a:t>
            </a:r>
            <a:r>
              <a:rPr kumimoji="1" lang="en-US" altLang="ja-JP" b="1" dirty="0" smtClean="0"/>
              <a:t> Languages and Code Quality in GitHub</a:t>
            </a:r>
            <a:endParaRPr kumimoji="1" lang="ja-JP" altLang="en-US" b="1" dirty="0"/>
          </a:p>
        </p:txBody>
      </p:sp>
      <p:sp>
        <p:nvSpPr>
          <p:cNvPr id="3" name="サブタイトル 2"/>
          <p:cNvSpPr>
            <a:spLocks noGrp="1"/>
          </p:cNvSpPr>
          <p:nvPr>
            <p:ph type="subTitle" idx="1"/>
          </p:nvPr>
        </p:nvSpPr>
        <p:spPr>
          <a:xfrm>
            <a:off x="1138206" y="5176838"/>
            <a:ext cx="6858000" cy="476476"/>
          </a:xfrm>
        </p:spPr>
        <p:txBody>
          <a:bodyPr>
            <a:noAutofit/>
          </a:bodyPr>
          <a:lstStyle/>
          <a:p>
            <a:r>
              <a:rPr lang="en-US" altLang="ja-JP" sz="3600" dirty="0"/>
              <a:t>m</a:t>
            </a:r>
            <a:r>
              <a:rPr kumimoji="1" lang="en-US" altLang="ja-JP" sz="3600" dirty="0" smtClean="0"/>
              <a:t>5231153 Yuta Nemoto</a:t>
            </a:r>
            <a:endParaRPr kumimoji="1" lang="ja-JP" altLang="en-US" sz="3600" dirty="0"/>
          </a:p>
        </p:txBody>
      </p:sp>
      <p:sp>
        <p:nvSpPr>
          <p:cNvPr id="5" name="テキスト ボックス 4"/>
          <p:cNvSpPr txBox="1"/>
          <p:nvPr/>
        </p:nvSpPr>
        <p:spPr>
          <a:xfrm>
            <a:off x="770590" y="3509963"/>
            <a:ext cx="7593233" cy="707886"/>
          </a:xfrm>
          <a:prstGeom prst="rect">
            <a:avLst/>
          </a:prstGeom>
          <a:noFill/>
        </p:spPr>
        <p:txBody>
          <a:bodyPr wrap="none" rtlCol="0">
            <a:spAutoFit/>
          </a:bodyPr>
          <a:lstStyle/>
          <a:p>
            <a:pPr algn="ctr"/>
            <a:r>
              <a:rPr kumimoji="1" lang="en-US" altLang="ja-JP" sz="2000" dirty="0" smtClean="0"/>
              <a:t>Authors</a:t>
            </a:r>
          </a:p>
          <a:p>
            <a:pPr algn="ctr"/>
            <a:r>
              <a:rPr lang="en-US" altLang="ja-JP" sz="2000" dirty="0" err="1" smtClean="0"/>
              <a:t>Baishakhi</a:t>
            </a:r>
            <a:r>
              <a:rPr lang="en-US" altLang="ja-JP" sz="2000" dirty="0" smtClean="0"/>
              <a:t> Ray, Daryl </a:t>
            </a:r>
            <a:r>
              <a:rPr lang="en-US" altLang="ja-JP" sz="2000" dirty="0" err="1" smtClean="0"/>
              <a:t>Posnett</a:t>
            </a:r>
            <a:r>
              <a:rPr lang="en-US" altLang="ja-JP" sz="2000" dirty="0" smtClean="0"/>
              <a:t>, </a:t>
            </a:r>
            <a:r>
              <a:rPr lang="en-US" altLang="ja-JP" sz="2000" dirty="0" err="1" smtClean="0"/>
              <a:t>Premkumar</a:t>
            </a:r>
            <a:r>
              <a:rPr lang="en-US" altLang="ja-JP" sz="2000" dirty="0" smtClean="0"/>
              <a:t> </a:t>
            </a:r>
            <a:r>
              <a:rPr lang="en-US" altLang="ja-JP" sz="2000" dirty="0" err="1" smtClean="0"/>
              <a:t>Devanbu</a:t>
            </a:r>
            <a:r>
              <a:rPr lang="en-US" altLang="ja-JP" sz="2000" dirty="0" smtClean="0"/>
              <a:t>, and Vladimir </a:t>
            </a:r>
            <a:r>
              <a:rPr lang="en-US" altLang="ja-JP" sz="2000" dirty="0" err="1" smtClean="0"/>
              <a:t>Fillkov</a:t>
            </a:r>
            <a:endParaRPr kumimoji="1" lang="ja-JP" altLang="en-US" sz="2000" dirty="0"/>
          </a:p>
        </p:txBody>
      </p:sp>
    </p:spTree>
    <p:extLst>
      <p:ext uri="{BB962C8B-B14F-4D97-AF65-F5344CB8AC3E}">
        <p14:creationId xmlns:p14="http://schemas.microsoft.com/office/powerpoint/2010/main" val="350998562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テキスト ボックス 5"/>
          <p:cNvSpPr txBox="1"/>
          <p:nvPr/>
        </p:nvSpPr>
        <p:spPr>
          <a:xfrm>
            <a:off x="1137039" y="4048610"/>
            <a:ext cx="2648482" cy="1200329"/>
          </a:xfrm>
          <a:prstGeom prst="rect">
            <a:avLst/>
          </a:prstGeom>
          <a:noFill/>
        </p:spPr>
        <p:txBody>
          <a:bodyPr wrap="none" rtlCol="0">
            <a:spAutoFit/>
          </a:bodyPr>
          <a:lstStyle/>
          <a:p>
            <a:pPr algn="ctr"/>
            <a:r>
              <a:rPr kumimoji="1" lang="en-US" altLang="ja-JP" sz="3600" b="1" dirty="0" smtClean="0"/>
              <a:t>Categorizing </a:t>
            </a:r>
          </a:p>
          <a:p>
            <a:pPr algn="ctr"/>
            <a:r>
              <a:rPr kumimoji="1" lang="en-US" altLang="ja-JP" sz="3600" b="1" dirty="0" smtClean="0"/>
              <a:t>Bugs</a:t>
            </a:r>
            <a:endParaRPr kumimoji="1" lang="ja-JP" altLang="en-US" sz="3600" b="1" dirty="0"/>
          </a:p>
        </p:txBody>
      </p:sp>
      <p:sp>
        <p:nvSpPr>
          <p:cNvPr id="8" name="テキスト ボックス 7"/>
          <p:cNvSpPr txBox="1"/>
          <p:nvPr/>
        </p:nvSpPr>
        <p:spPr>
          <a:xfrm>
            <a:off x="123667" y="88161"/>
            <a:ext cx="4526304" cy="769441"/>
          </a:xfrm>
          <a:prstGeom prst="rect">
            <a:avLst/>
          </a:prstGeom>
          <a:noFill/>
        </p:spPr>
        <p:txBody>
          <a:bodyPr wrap="none" rtlCol="0">
            <a:spAutoFit/>
          </a:bodyPr>
          <a:lstStyle/>
          <a:p>
            <a:r>
              <a:rPr lang="en-US" altLang="ja-JP" sz="4400" b="1" dirty="0" smtClean="0"/>
              <a:t>Research Methods</a:t>
            </a:r>
            <a:endParaRPr kumimoji="1" lang="ja-JP" altLang="en-US" sz="4400" b="1" dirty="0"/>
          </a:p>
        </p:txBody>
      </p:sp>
      <p:sp>
        <p:nvSpPr>
          <p:cNvPr id="9" name="日付プレースホルダー 8"/>
          <p:cNvSpPr>
            <a:spLocks noGrp="1"/>
          </p:cNvSpPr>
          <p:nvPr>
            <p:ph type="dt" sz="half" idx="10"/>
          </p:nvPr>
        </p:nvSpPr>
        <p:spPr/>
        <p:txBody>
          <a:bodyPr/>
          <a:lstStyle/>
          <a:p>
            <a:r>
              <a:rPr kumimoji="1" lang="en-US" altLang="ja-JP" smtClean="0"/>
              <a:t>May 31, 2019</a:t>
            </a:r>
            <a:endParaRPr kumimoji="1" lang="ja-JP" altLang="en-US"/>
          </a:p>
        </p:txBody>
      </p:sp>
      <p:sp>
        <p:nvSpPr>
          <p:cNvPr id="10" name="フッター プレースホルダー 9"/>
          <p:cNvSpPr>
            <a:spLocks noGrp="1"/>
          </p:cNvSpPr>
          <p:nvPr>
            <p:ph type="ftr" sz="quarter" idx="11"/>
          </p:nvPr>
        </p:nvSpPr>
        <p:spPr/>
        <p:txBody>
          <a:bodyPr/>
          <a:lstStyle/>
          <a:p>
            <a:r>
              <a:rPr lang="en-US" altLang="ja-JP" smtClean="0"/>
              <a:t>SEC01F Software Engineering</a:t>
            </a:r>
            <a:endParaRPr lang="ja-JP" altLang="en-US" dirty="0" smtClean="0"/>
          </a:p>
        </p:txBody>
      </p:sp>
      <p:sp>
        <p:nvSpPr>
          <p:cNvPr id="11" name="スライド番号プレースホルダー 10"/>
          <p:cNvSpPr>
            <a:spLocks noGrp="1"/>
          </p:cNvSpPr>
          <p:nvPr>
            <p:ph type="sldNum" sz="quarter" idx="12"/>
          </p:nvPr>
        </p:nvSpPr>
        <p:spPr/>
        <p:txBody>
          <a:bodyPr/>
          <a:lstStyle/>
          <a:p>
            <a:fld id="{75F6A829-9920-465C-A4C7-19645E6A1AE8}" type="slidenum">
              <a:rPr kumimoji="1" lang="ja-JP" altLang="en-US" smtClean="0"/>
              <a:t>9</a:t>
            </a:fld>
            <a:endParaRPr kumimoji="1" lang="ja-JP" altLang="en-US"/>
          </a:p>
        </p:txBody>
      </p:sp>
      <p:sp>
        <p:nvSpPr>
          <p:cNvPr id="12" name="図形 11"/>
          <p:cNvSpPr/>
          <p:nvPr/>
        </p:nvSpPr>
        <p:spPr>
          <a:xfrm>
            <a:off x="3588935" y="1527363"/>
            <a:ext cx="1851391" cy="1851484"/>
          </a:xfrm>
          <a:prstGeom prst="leftCircularArrow">
            <a:avLst>
              <a:gd name="adj1" fmla="val 10980"/>
              <a:gd name="adj2" fmla="val 1142322"/>
              <a:gd name="adj3" fmla="val 6300000"/>
              <a:gd name="adj4" fmla="val 18900000"/>
              <a:gd name="adj5" fmla="val 12500"/>
            </a:avLst>
          </a:prstGeom>
          <a:effectLst>
            <a:outerShdw blurRad="57150" dist="19050" dir="5400000" algn="ctr" rotWithShape="0">
              <a:srgbClr val="000000">
                <a:alpha val="63000"/>
              </a:srgbClr>
            </a:outerShdw>
          </a:effectLst>
        </p:spPr>
        <p:style>
          <a:lnRef idx="0">
            <a:schemeClr val="lt1">
              <a:hueOff val="0"/>
              <a:satOff val="0"/>
              <a:lumOff val="0"/>
              <a:alphaOff val="0"/>
            </a:schemeClr>
          </a:lnRef>
          <a:fillRef idx="1001">
            <a:schemeClr val="dk2"/>
          </a:fillRef>
          <a:effectRef idx="3">
            <a:schemeClr val="accent3">
              <a:hueOff val="0"/>
              <a:satOff val="0"/>
              <a:lumOff val="0"/>
              <a:alphaOff val="0"/>
            </a:schemeClr>
          </a:effectRef>
          <a:fontRef idx="minor">
            <a:schemeClr val="lt1"/>
          </a:fontRef>
        </p:style>
      </p:sp>
      <p:sp>
        <p:nvSpPr>
          <p:cNvPr id="13" name="環状矢印 12"/>
          <p:cNvSpPr/>
          <p:nvPr/>
        </p:nvSpPr>
        <p:spPr>
          <a:xfrm>
            <a:off x="4090934" y="472393"/>
            <a:ext cx="1851391" cy="1851484"/>
          </a:xfrm>
          <a:prstGeom prst="circularArrow">
            <a:avLst>
              <a:gd name="adj1" fmla="val 10980"/>
              <a:gd name="adj2" fmla="val 1142322"/>
              <a:gd name="adj3" fmla="val 4500000"/>
              <a:gd name="adj4" fmla="val 10800000"/>
              <a:gd name="adj5" fmla="val 12500"/>
            </a:avLst>
          </a:prstGeom>
          <a:effectLst>
            <a:outerShdw blurRad="57150" dist="19050" dir="5400000" algn="ctr" rotWithShape="0">
              <a:srgbClr val="000000">
                <a:alpha val="63000"/>
              </a:srgbClr>
            </a:outerShdw>
          </a:effectLst>
        </p:spPr>
        <p:style>
          <a:lnRef idx="0">
            <a:schemeClr val="lt1">
              <a:hueOff val="0"/>
              <a:satOff val="0"/>
              <a:lumOff val="0"/>
              <a:alphaOff val="0"/>
            </a:schemeClr>
          </a:lnRef>
          <a:fillRef idx="1001">
            <a:schemeClr val="dk2"/>
          </a:fillRef>
          <a:effectRef idx="3">
            <a:schemeClr val="accent2">
              <a:hueOff val="0"/>
              <a:satOff val="0"/>
              <a:lumOff val="0"/>
              <a:alphaOff val="0"/>
            </a:schemeClr>
          </a:effectRef>
          <a:fontRef idx="minor">
            <a:schemeClr val="lt1"/>
          </a:fontRef>
        </p:style>
      </p:sp>
      <p:sp>
        <p:nvSpPr>
          <p:cNvPr id="14" name="環状矢印 13"/>
          <p:cNvSpPr/>
          <p:nvPr/>
        </p:nvSpPr>
        <p:spPr>
          <a:xfrm>
            <a:off x="4082913" y="2597887"/>
            <a:ext cx="1851391" cy="1851484"/>
          </a:xfrm>
          <a:prstGeom prst="circularArrow">
            <a:avLst>
              <a:gd name="adj1" fmla="val 10980"/>
              <a:gd name="adj2" fmla="val 1142322"/>
              <a:gd name="adj3" fmla="val 4500000"/>
              <a:gd name="adj4" fmla="val 13500000"/>
              <a:gd name="adj5" fmla="val 12500"/>
            </a:avLst>
          </a:prstGeom>
          <a:effectLst>
            <a:outerShdw blurRad="57150" dist="19050" dir="5400000" algn="ctr" rotWithShape="0">
              <a:srgbClr val="000000">
                <a:alpha val="63000"/>
              </a:srgbClr>
            </a:outerShdw>
          </a:effectLst>
        </p:spPr>
        <p:style>
          <a:lnRef idx="0">
            <a:schemeClr val="lt1">
              <a:hueOff val="0"/>
              <a:satOff val="0"/>
              <a:lumOff val="0"/>
              <a:alphaOff val="0"/>
            </a:schemeClr>
          </a:lnRef>
          <a:fillRef idx="1001">
            <a:schemeClr val="dk2"/>
          </a:fillRef>
          <a:effectRef idx="3">
            <a:schemeClr val="accent4">
              <a:hueOff val="0"/>
              <a:satOff val="0"/>
              <a:lumOff val="0"/>
              <a:alphaOff val="0"/>
            </a:schemeClr>
          </a:effectRef>
          <a:fontRef idx="minor">
            <a:schemeClr val="lt1"/>
          </a:fontRef>
        </p:style>
      </p:sp>
      <p:sp>
        <p:nvSpPr>
          <p:cNvPr id="15" name="図形 14"/>
          <p:cNvSpPr/>
          <p:nvPr/>
        </p:nvSpPr>
        <p:spPr>
          <a:xfrm>
            <a:off x="3588934" y="3668899"/>
            <a:ext cx="1851391" cy="1851484"/>
          </a:xfrm>
          <a:prstGeom prst="leftCircularArrow">
            <a:avLst>
              <a:gd name="adj1" fmla="val 10980"/>
              <a:gd name="adj2" fmla="val 1142322"/>
              <a:gd name="adj3" fmla="val 6300000"/>
              <a:gd name="adj4" fmla="val 18900000"/>
              <a:gd name="adj5" fmla="val 12500"/>
            </a:avLst>
          </a:prstGeom>
        </p:spPr>
        <p:style>
          <a:lnRef idx="0">
            <a:schemeClr val="lt1">
              <a:hueOff val="0"/>
              <a:satOff val="0"/>
              <a:lumOff val="0"/>
              <a:alphaOff val="0"/>
            </a:schemeClr>
          </a:lnRef>
          <a:fillRef idx="3">
            <a:schemeClr val="accent5">
              <a:hueOff val="0"/>
              <a:satOff val="0"/>
              <a:lumOff val="0"/>
              <a:alphaOff val="0"/>
            </a:schemeClr>
          </a:fillRef>
          <a:effectRef idx="3">
            <a:schemeClr val="accent5">
              <a:hueOff val="0"/>
              <a:satOff val="0"/>
              <a:lumOff val="0"/>
              <a:alphaOff val="0"/>
            </a:schemeClr>
          </a:effectRef>
          <a:fontRef idx="minor">
            <a:schemeClr val="lt1"/>
          </a:fontRef>
        </p:style>
      </p:sp>
      <p:sp>
        <p:nvSpPr>
          <p:cNvPr id="19" name="テキスト ボックス 18"/>
          <p:cNvSpPr txBox="1"/>
          <p:nvPr/>
        </p:nvSpPr>
        <p:spPr>
          <a:xfrm>
            <a:off x="5262513" y="587138"/>
            <a:ext cx="3943387" cy="2769989"/>
          </a:xfrm>
          <a:prstGeom prst="rect">
            <a:avLst/>
          </a:prstGeom>
          <a:noFill/>
        </p:spPr>
        <p:txBody>
          <a:bodyPr wrap="none" rtlCol="0">
            <a:spAutoFit/>
          </a:bodyPr>
          <a:lstStyle/>
          <a:p>
            <a:r>
              <a:rPr lang="en-US" altLang="ja-JP" sz="3200" dirty="0" smtClean="0"/>
              <a:t>Cause of bugs</a:t>
            </a:r>
          </a:p>
          <a:p>
            <a:pPr marL="285750" indent="-285750">
              <a:buClr>
                <a:srgbClr val="FFC000"/>
              </a:buClr>
              <a:buFont typeface="Wingdings" panose="05000000000000000000" pitchFamily="2" charset="2"/>
              <a:buChar char="n"/>
            </a:pPr>
            <a:r>
              <a:rPr lang="en-US" altLang="ja-JP" sz="2800" dirty="0" smtClean="0"/>
              <a:t>Algorithmic</a:t>
            </a:r>
          </a:p>
          <a:p>
            <a:pPr marL="285750" indent="-285750">
              <a:buClr>
                <a:srgbClr val="FFC000"/>
              </a:buClr>
              <a:buFont typeface="Wingdings" panose="05000000000000000000" pitchFamily="2" charset="2"/>
              <a:buChar char="n"/>
            </a:pPr>
            <a:r>
              <a:rPr lang="en-US" altLang="ja-JP" sz="2800" dirty="0" smtClean="0"/>
              <a:t>Concurrency</a:t>
            </a:r>
          </a:p>
          <a:p>
            <a:pPr marL="285750" indent="-285750">
              <a:buClr>
                <a:srgbClr val="FFC000"/>
              </a:buClr>
              <a:buFont typeface="Wingdings" panose="05000000000000000000" pitchFamily="2" charset="2"/>
              <a:buChar char="n"/>
            </a:pPr>
            <a:r>
              <a:rPr lang="en-US" altLang="ja-JP" sz="2800" dirty="0" smtClean="0"/>
              <a:t>Memory</a:t>
            </a:r>
          </a:p>
          <a:p>
            <a:pPr marL="285750" indent="-285750">
              <a:buClr>
                <a:srgbClr val="FFC000"/>
              </a:buClr>
              <a:buFont typeface="Wingdings" panose="05000000000000000000" pitchFamily="2" charset="2"/>
              <a:buChar char="n"/>
            </a:pPr>
            <a:r>
              <a:rPr lang="en-US" altLang="ja-JP" sz="3000" b="1" dirty="0" smtClean="0"/>
              <a:t>Generic Programming</a:t>
            </a:r>
          </a:p>
          <a:p>
            <a:pPr marL="285750" indent="-285750">
              <a:buClr>
                <a:srgbClr val="FFC000"/>
              </a:buClr>
              <a:buFont typeface="Wingdings" panose="05000000000000000000" pitchFamily="2" charset="2"/>
              <a:buChar char="n"/>
            </a:pPr>
            <a:r>
              <a:rPr lang="en-US" altLang="ja-JP" sz="2800" dirty="0" smtClean="0"/>
              <a:t>Unknown</a:t>
            </a:r>
          </a:p>
        </p:txBody>
      </p:sp>
      <p:sp>
        <p:nvSpPr>
          <p:cNvPr id="20" name="テキスト ボックス 19"/>
          <p:cNvSpPr txBox="1"/>
          <p:nvPr/>
        </p:nvSpPr>
        <p:spPr>
          <a:xfrm>
            <a:off x="5262513" y="3378847"/>
            <a:ext cx="2800960" cy="2308324"/>
          </a:xfrm>
          <a:prstGeom prst="rect">
            <a:avLst/>
          </a:prstGeom>
          <a:noFill/>
        </p:spPr>
        <p:txBody>
          <a:bodyPr wrap="none" rtlCol="0">
            <a:spAutoFit/>
          </a:bodyPr>
          <a:lstStyle/>
          <a:p>
            <a:r>
              <a:rPr kumimoji="1" lang="en-US" altLang="ja-JP" sz="3200" dirty="0" smtClean="0"/>
              <a:t>Impact of bugs</a:t>
            </a:r>
          </a:p>
          <a:p>
            <a:pPr marL="285750" indent="-285750">
              <a:buClr>
                <a:srgbClr val="00B0F0"/>
              </a:buClr>
              <a:buFont typeface="Wingdings" panose="05000000000000000000" pitchFamily="2" charset="2"/>
              <a:buChar char="p"/>
            </a:pPr>
            <a:r>
              <a:rPr lang="en-US" altLang="ja-JP" sz="2800" dirty="0" smtClean="0"/>
              <a:t>Security</a:t>
            </a:r>
          </a:p>
          <a:p>
            <a:pPr marL="285750" indent="-285750">
              <a:buClr>
                <a:srgbClr val="00B0F0"/>
              </a:buClr>
              <a:buFont typeface="Wingdings" panose="05000000000000000000" pitchFamily="2" charset="2"/>
              <a:buChar char="p"/>
            </a:pPr>
            <a:r>
              <a:rPr kumimoji="1" lang="en-US" altLang="ja-JP" sz="2800" dirty="0" smtClean="0"/>
              <a:t>Performance</a:t>
            </a:r>
          </a:p>
          <a:p>
            <a:pPr marL="285750" indent="-285750">
              <a:buClr>
                <a:srgbClr val="00B0F0"/>
              </a:buClr>
              <a:buFont typeface="Wingdings" panose="05000000000000000000" pitchFamily="2" charset="2"/>
              <a:buChar char="p"/>
            </a:pPr>
            <a:r>
              <a:rPr lang="en-US" altLang="ja-JP" sz="2800" dirty="0" smtClean="0"/>
              <a:t>Failure</a:t>
            </a:r>
          </a:p>
          <a:p>
            <a:pPr marL="285750" indent="-285750">
              <a:buClr>
                <a:srgbClr val="00B0F0"/>
              </a:buClr>
              <a:buFont typeface="Wingdings" panose="05000000000000000000" pitchFamily="2" charset="2"/>
              <a:buChar char="p"/>
            </a:pPr>
            <a:r>
              <a:rPr kumimoji="1" lang="en-US" altLang="ja-JP" sz="2800" dirty="0" smtClean="0"/>
              <a:t>Other unknown</a:t>
            </a:r>
            <a:endParaRPr kumimoji="1" lang="ja-JP" altLang="en-US" sz="2800" dirty="0"/>
          </a:p>
        </p:txBody>
      </p:sp>
      <p:sp>
        <p:nvSpPr>
          <p:cNvPr id="28" name="山形 27"/>
          <p:cNvSpPr/>
          <p:nvPr/>
        </p:nvSpPr>
        <p:spPr>
          <a:xfrm>
            <a:off x="4106371" y="1396339"/>
            <a:ext cx="1053963" cy="1644315"/>
          </a:xfrm>
          <a:prstGeom prst="chevron">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29" name="テキスト ボックス 28"/>
          <p:cNvSpPr txBox="1"/>
          <p:nvPr/>
        </p:nvSpPr>
        <p:spPr>
          <a:xfrm>
            <a:off x="98934" y="1747309"/>
            <a:ext cx="4207498" cy="954107"/>
          </a:xfrm>
          <a:prstGeom prst="rect">
            <a:avLst/>
          </a:prstGeom>
          <a:noFill/>
        </p:spPr>
        <p:txBody>
          <a:bodyPr wrap="none" rtlCol="0">
            <a:spAutoFit/>
          </a:bodyPr>
          <a:lstStyle/>
          <a:p>
            <a:pPr marL="342900" indent="-342900">
              <a:buAutoNum type="arabicPeriod"/>
            </a:pPr>
            <a:r>
              <a:rPr kumimoji="1" lang="en-US" altLang="ja-JP" sz="2800" b="1" u="sng" dirty="0" smtClean="0">
                <a:uFill>
                  <a:solidFill>
                    <a:srgbClr val="FF0000"/>
                  </a:solidFill>
                </a:uFill>
              </a:rPr>
              <a:t>Keyword Search</a:t>
            </a:r>
          </a:p>
          <a:p>
            <a:pPr marL="342900" indent="-342900">
              <a:buAutoNum type="arabicPeriod"/>
            </a:pPr>
            <a:r>
              <a:rPr lang="en-US" altLang="ja-JP" sz="2800" b="1" u="sng" dirty="0" smtClean="0">
                <a:uFill>
                  <a:solidFill>
                    <a:srgbClr val="00B0F0"/>
                  </a:solidFill>
                </a:uFill>
              </a:rPr>
              <a:t>Supervised Classification</a:t>
            </a:r>
            <a:endParaRPr kumimoji="1" lang="ja-JP" altLang="en-US" sz="2800" b="1" u="sng" dirty="0">
              <a:uFill>
                <a:solidFill>
                  <a:srgbClr val="00B0F0"/>
                </a:solidFill>
              </a:uFill>
            </a:endParaRPr>
          </a:p>
        </p:txBody>
      </p:sp>
    </p:spTree>
    <p:extLst>
      <p:ext uri="{BB962C8B-B14F-4D97-AF65-F5344CB8AC3E}">
        <p14:creationId xmlns:p14="http://schemas.microsoft.com/office/powerpoint/2010/main" val="352172170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テキスト ボックス 7"/>
          <p:cNvSpPr txBox="1"/>
          <p:nvPr/>
        </p:nvSpPr>
        <p:spPr>
          <a:xfrm>
            <a:off x="123667" y="88161"/>
            <a:ext cx="4526304" cy="769441"/>
          </a:xfrm>
          <a:prstGeom prst="rect">
            <a:avLst/>
          </a:prstGeom>
          <a:noFill/>
        </p:spPr>
        <p:txBody>
          <a:bodyPr wrap="none" rtlCol="0">
            <a:spAutoFit/>
          </a:bodyPr>
          <a:lstStyle/>
          <a:p>
            <a:r>
              <a:rPr lang="en-US" altLang="ja-JP" sz="4400" b="1" dirty="0" smtClean="0"/>
              <a:t>Research Methods</a:t>
            </a:r>
            <a:endParaRPr kumimoji="1" lang="ja-JP" altLang="en-US" sz="4400" b="1" dirty="0"/>
          </a:p>
        </p:txBody>
      </p:sp>
      <p:sp>
        <p:nvSpPr>
          <p:cNvPr id="9" name="日付プレースホルダー 8"/>
          <p:cNvSpPr>
            <a:spLocks noGrp="1"/>
          </p:cNvSpPr>
          <p:nvPr>
            <p:ph type="dt" sz="half" idx="10"/>
          </p:nvPr>
        </p:nvSpPr>
        <p:spPr/>
        <p:txBody>
          <a:bodyPr/>
          <a:lstStyle/>
          <a:p>
            <a:r>
              <a:rPr kumimoji="1" lang="en-US" altLang="ja-JP" smtClean="0"/>
              <a:t>May 31, 2019</a:t>
            </a:r>
            <a:endParaRPr kumimoji="1" lang="ja-JP" altLang="en-US"/>
          </a:p>
        </p:txBody>
      </p:sp>
      <p:sp>
        <p:nvSpPr>
          <p:cNvPr id="10" name="フッター プレースホルダー 9"/>
          <p:cNvSpPr>
            <a:spLocks noGrp="1"/>
          </p:cNvSpPr>
          <p:nvPr>
            <p:ph type="ftr" sz="quarter" idx="11"/>
          </p:nvPr>
        </p:nvSpPr>
        <p:spPr/>
        <p:txBody>
          <a:bodyPr/>
          <a:lstStyle/>
          <a:p>
            <a:r>
              <a:rPr lang="en-US" altLang="ja-JP" smtClean="0"/>
              <a:t>SEC01F Software Engineering</a:t>
            </a:r>
            <a:endParaRPr lang="ja-JP" altLang="en-US" dirty="0" smtClean="0"/>
          </a:p>
        </p:txBody>
      </p:sp>
      <p:sp>
        <p:nvSpPr>
          <p:cNvPr id="11" name="スライド番号プレースホルダー 10"/>
          <p:cNvSpPr>
            <a:spLocks noGrp="1"/>
          </p:cNvSpPr>
          <p:nvPr>
            <p:ph type="sldNum" sz="quarter" idx="12"/>
          </p:nvPr>
        </p:nvSpPr>
        <p:spPr/>
        <p:txBody>
          <a:bodyPr/>
          <a:lstStyle/>
          <a:p>
            <a:fld id="{75F6A829-9920-465C-A4C7-19645E6A1AE8}" type="slidenum">
              <a:rPr kumimoji="1" lang="ja-JP" altLang="en-US" smtClean="0"/>
              <a:t>10</a:t>
            </a:fld>
            <a:endParaRPr kumimoji="1" lang="ja-JP" altLang="en-US"/>
          </a:p>
        </p:txBody>
      </p:sp>
      <p:sp>
        <p:nvSpPr>
          <p:cNvPr id="12" name="アーチ 11"/>
          <p:cNvSpPr/>
          <p:nvPr/>
        </p:nvSpPr>
        <p:spPr>
          <a:xfrm>
            <a:off x="4233911" y="4857757"/>
            <a:ext cx="1590578" cy="1591511"/>
          </a:xfrm>
          <a:prstGeom prst="blockArc">
            <a:avLst>
              <a:gd name="adj1" fmla="val 13500000"/>
              <a:gd name="adj2" fmla="val 10800000"/>
              <a:gd name="adj3" fmla="val 12740"/>
            </a:avLst>
          </a:prstGeom>
        </p:spPr>
        <p:style>
          <a:lnRef idx="0">
            <a:schemeClr val="lt1">
              <a:hueOff val="0"/>
              <a:satOff val="0"/>
              <a:lumOff val="0"/>
              <a:alphaOff val="0"/>
            </a:schemeClr>
          </a:lnRef>
          <a:fillRef idx="3">
            <a:schemeClr val="accent6">
              <a:hueOff val="0"/>
              <a:satOff val="0"/>
              <a:lumOff val="0"/>
              <a:alphaOff val="0"/>
            </a:schemeClr>
          </a:fillRef>
          <a:effectRef idx="3">
            <a:schemeClr val="accent6">
              <a:hueOff val="0"/>
              <a:satOff val="0"/>
              <a:lumOff val="0"/>
              <a:alphaOff val="0"/>
            </a:schemeClr>
          </a:effectRef>
          <a:fontRef idx="minor">
            <a:schemeClr val="lt1"/>
          </a:fontRef>
        </p:style>
      </p:sp>
      <p:sp>
        <p:nvSpPr>
          <p:cNvPr id="13" name="図形 12"/>
          <p:cNvSpPr/>
          <p:nvPr/>
        </p:nvSpPr>
        <p:spPr>
          <a:xfrm>
            <a:off x="3588935" y="1527363"/>
            <a:ext cx="1851391" cy="1851484"/>
          </a:xfrm>
          <a:prstGeom prst="leftCircularArrow">
            <a:avLst>
              <a:gd name="adj1" fmla="val 10980"/>
              <a:gd name="adj2" fmla="val 1142322"/>
              <a:gd name="adj3" fmla="val 6300000"/>
              <a:gd name="adj4" fmla="val 18900000"/>
              <a:gd name="adj5" fmla="val 12500"/>
            </a:avLst>
          </a:prstGeom>
          <a:effectLst>
            <a:outerShdw blurRad="57150" dist="19050" dir="5400000" algn="ctr" rotWithShape="0">
              <a:srgbClr val="000000">
                <a:alpha val="63000"/>
              </a:srgbClr>
            </a:outerShdw>
          </a:effectLst>
        </p:spPr>
        <p:style>
          <a:lnRef idx="0">
            <a:schemeClr val="lt1">
              <a:hueOff val="0"/>
              <a:satOff val="0"/>
              <a:lumOff val="0"/>
              <a:alphaOff val="0"/>
            </a:schemeClr>
          </a:lnRef>
          <a:fillRef idx="1001">
            <a:schemeClr val="dk2"/>
          </a:fillRef>
          <a:effectRef idx="3">
            <a:schemeClr val="accent3">
              <a:hueOff val="0"/>
              <a:satOff val="0"/>
              <a:lumOff val="0"/>
              <a:alphaOff val="0"/>
            </a:schemeClr>
          </a:effectRef>
          <a:fontRef idx="minor">
            <a:schemeClr val="lt1"/>
          </a:fontRef>
        </p:style>
      </p:sp>
      <p:sp>
        <p:nvSpPr>
          <p:cNvPr id="14" name="環状矢印 13"/>
          <p:cNvSpPr/>
          <p:nvPr/>
        </p:nvSpPr>
        <p:spPr>
          <a:xfrm>
            <a:off x="4090934" y="472393"/>
            <a:ext cx="1851391" cy="1851484"/>
          </a:xfrm>
          <a:prstGeom prst="circularArrow">
            <a:avLst>
              <a:gd name="adj1" fmla="val 10980"/>
              <a:gd name="adj2" fmla="val 1142322"/>
              <a:gd name="adj3" fmla="val 4500000"/>
              <a:gd name="adj4" fmla="val 10800000"/>
              <a:gd name="adj5" fmla="val 12500"/>
            </a:avLst>
          </a:prstGeom>
          <a:effectLst>
            <a:outerShdw blurRad="57150" dist="19050" dir="5400000" algn="ctr" rotWithShape="0">
              <a:srgbClr val="000000">
                <a:alpha val="63000"/>
              </a:srgbClr>
            </a:outerShdw>
          </a:effectLst>
        </p:spPr>
        <p:style>
          <a:lnRef idx="0">
            <a:schemeClr val="lt1">
              <a:hueOff val="0"/>
              <a:satOff val="0"/>
              <a:lumOff val="0"/>
              <a:alphaOff val="0"/>
            </a:schemeClr>
          </a:lnRef>
          <a:fillRef idx="1001">
            <a:schemeClr val="dk2"/>
          </a:fillRef>
          <a:effectRef idx="3">
            <a:schemeClr val="accent2">
              <a:hueOff val="0"/>
              <a:satOff val="0"/>
              <a:lumOff val="0"/>
              <a:alphaOff val="0"/>
            </a:schemeClr>
          </a:effectRef>
          <a:fontRef idx="minor">
            <a:schemeClr val="lt1"/>
          </a:fontRef>
        </p:style>
      </p:sp>
      <p:sp>
        <p:nvSpPr>
          <p:cNvPr id="15" name="環状矢印 14"/>
          <p:cNvSpPr/>
          <p:nvPr/>
        </p:nvSpPr>
        <p:spPr>
          <a:xfrm>
            <a:off x="4082913" y="2597887"/>
            <a:ext cx="1851391" cy="1851484"/>
          </a:xfrm>
          <a:prstGeom prst="circularArrow">
            <a:avLst>
              <a:gd name="adj1" fmla="val 10980"/>
              <a:gd name="adj2" fmla="val 1142322"/>
              <a:gd name="adj3" fmla="val 4500000"/>
              <a:gd name="adj4" fmla="val 13500000"/>
              <a:gd name="adj5" fmla="val 12500"/>
            </a:avLst>
          </a:prstGeom>
          <a:effectLst>
            <a:outerShdw blurRad="57150" dist="19050" dir="5400000" algn="ctr" rotWithShape="0">
              <a:srgbClr val="000000">
                <a:alpha val="63000"/>
              </a:srgbClr>
            </a:outerShdw>
          </a:effectLst>
        </p:spPr>
        <p:style>
          <a:lnRef idx="0">
            <a:schemeClr val="lt1">
              <a:hueOff val="0"/>
              <a:satOff val="0"/>
              <a:lumOff val="0"/>
              <a:alphaOff val="0"/>
            </a:schemeClr>
          </a:lnRef>
          <a:fillRef idx="1001">
            <a:schemeClr val="dk2"/>
          </a:fillRef>
          <a:effectRef idx="3">
            <a:schemeClr val="accent4">
              <a:hueOff val="0"/>
              <a:satOff val="0"/>
              <a:lumOff val="0"/>
              <a:alphaOff val="0"/>
            </a:schemeClr>
          </a:effectRef>
          <a:fontRef idx="minor">
            <a:schemeClr val="lt1"/>
          </a:fontRef>
        </p:style>
      </p:sp>
      <p:sp>
        <p:nvSpPr>
          <p:cNvPr id="16" name="図形 15"/>
          <p:cNvSpPr/>
          <p:nvPr/>
        </p:nvSpPr>
        <p:spPr>
          <a:xfrm>
            <a:off x="3588934" y="3668899"/>
            <a:ext cx="1851391" cy="1851484"/>
          </a:xfrm>
          <a:prstGeom prst="leftCircularArrow">
            <a:avLst>
              <a:gd name="adj1" fmla="val 10980"/>
              <a:gd name="adj2" fmla="val 1142322"/>
              <a:gd name="adj3" fmla="val 6300000"/>
              <a:gd name="adj4" fmla="val 18900000"/>
              <a:gd name="adj5" fmla="val 12500"/>
            </a:avLst>
          </a:prstGeom>
        </p:spPr>
        <p:style>
          <a:lnRef idx="0">
            <a:schemeClr val="lt1">
              <a:hueOff val="0"/>
              <a:satOff val="0"/>
              <a:lumOff val="0"/>
              <a:alphaOff val="0"/>
            </a:schemeClr>
          </a:lnRef>
          <a:fillRef idx="1001">
            <a:schemeClr val="dk2"/>
          </a:fillRef>
          <a:effectRef idx="3">
            <a:schemeClr val="accent5">
              <a:hueOff val="0"/>
              <a:satOff val="0"/>
              <a:lumOff val="0"/>
              <a:alphaOff val="0"/>
            </a:schemeClr>
          </a:effectRef>
          <a:fontRef idx="minor">
            <a:schemeClr val="lt1"/>
          </a:fontRef>
        </p:style>
      </p:sp>
      <p:sp>
        <p:nvSpPr>
          <p:cNvPr id="17" name="テキスト ボックス 16"/>
          <p:cNvSpPr txBox="1"/>
          <p:nvPr/>
        </p:nvSpPr>
        <p:spPr>
          <a:xfrm>
            <a:off x="5893982" y="5076372"/>
            <a:ext cx="2146100" cy="1200329"/>
          </a:xfrm>
          <a:prstGeom prst="rect">
            <a:avLst/>
          </a:prstGeom>
          <a:noFill/>
        </p:spPr>
        <p:txBody>
          <a:bodyPr wrap="none" rtlCol="0">
            <a:spAutoFit/>
          </a:bodyPr>
          <a:lstStyle/>
          <a:p>
            <a:pPr algn="ctr"/>
            <a:r>
              <a:rPr kumimoji="1" lang="en-US" altLang="ja-JP" sz="3600" b="1" dirty="0" smtClean="0"/>
              <a:t>Statistical </a:t>
            </a:r>
          </a:p>
          <a:p>
            <a:pPr algn="ctr"/>
            <a:r>
              <a:rPr kumimoji="1" lang="en-US" altLang="ja-JP" sz="3600" b="1" dirty="0" smtClean="0"/>
              <a:t>Analysis</a:t>
            </a:r>
            <a:endParaRPr kumimoji="1" lang="ja-JP" altLang="en-US" sz="3600" b="1" dirty="0"/>
          </a:p>
        </p:txBody>
      </p:sp>
      <p:sp>
        <p:nvSpPr>
          <p:cNvPr id="18" name="テキスト ボックス 17"/>
          <p:cNvSpPr txBox="1"/>
          <p:nvPr/>
        </p:nvSpPr>
        <p:spPr>
          <a:xfrm flipH="1">
            <a:off x="967104" y="1864698"/>
            <a:ext cx="7365734" cy="584775"/>
          </a:xfrm>
          <a:prstGeom prst="rect">
            <a:avLst/>
          </a:prstGeom>
          <a:noFill/>
        </p:spPr>
        <p:txBody>
          <a:bodyPr wrap="square" rtlCol="0">
            <a:spAutoFit/>
          </a:bodyPr>
          <a:lstStyle/>
          <a:p>
            <a:r>
              <a:rPr kumimoji="1" lang="en-US" altLang="ja-JP" sz="3200" dirty="0" smtClean="0"/>
              <a:t>Modeling the number of defective commits</a:t>
            </a:r>
          </a:p>
        </p:txBody>
      </p:sp>
      <p:sp>
        <p:nvSpPr>
          <p:cNvPr id="19" name="テキスト ボックス 18"/>
          <p:cNvSpPr txBox="1"/>
          <p:nvPr/>
        </p:nvSpPr>
        <p:spPr>
          <a:xfrm flipH="1">
            <a:off x="967104" y="3204275"/>
            <a:ext cx="6059338" cy="584775"/>
          </a:xfrm>
          <a:prstGeom prst="rect">
            <a:avLst/>
          </a:prstGeom>
          <a:noFill/>
        </p:spPr>
        <p:txBody>
          <a:bodyPr wrap="square" rtlCol="0">
            <a:spAutoFit/>
          </a:bodyPr>
          <a:lstStyle/>
          <a:p>
            <a:r>
              <a:rPr kumimoji="1" lang="en-US" altLang="ja-JP" sz="3200" dirty="0" smtClean="0"/>
              <a:t>NBR: Negative Binomial Regression</a:t>
            </a:r>
          </a:p>
        </p:txBody>
      </p:sp>
      <p:sp>
        <p:nvSpPr>
          <p:cNvPr id="20" name="テキスト ボックス 19"/>
          <p:cNvSpPr txBox="1"/>
          <p:nvPr/>
        </p:nvSpPr>
        <p:spPr>
          <a:xfrm>
            <a:off x="1925053" y="3700667"/>
            <a:ext cx="4458528" cy="461665"/>
          </a:xfrm>
          <a:prstGeom prst="rect">
            <a:avLst/>
          </a:prstGeom>
          <a:noFill/>
        </p:spPr>
        <p:txBody>
          <a:bodyPr wrap="none" rtlCol="0">
            <a:spAutoFit/>
          </a:bodyPr>
          <a:lstStyle/>
          <a:p>
            <a:r>
              <a:rPr kumimoji="1" lang="en-US" altLang="ja-JP" sz="2400" dirty="0" smtClean="0"/>
              <a:t>A type of generalized linear model</a:t>
            </a:r>
            <a:endParaRPr kumimoji="1" lang="ja-JP" altLang="en-US" sz="2400" dirty="0"/>
          </a:p>
        </p:txBody>
      </p:sp>
    </p:spTree>
    <p:extLst>
      <p:ext uri="{BB962C8B-B14F-4D97-AF65-F5344CB8AC3E}">
        <p14:creationId xmlns:p14="http://schemas.microsoft.com/office/powerpoint/2010/main" val="93170803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smtClean="0"/>
              <a:t>3</a:t>
            </a:r>
            <a:r>
              <a:rPr kumimoji="1" lang="en-US" altLang="ja-JP" dirty="0" smtClean="0"/>
              <a:t>. Results</a:t>
            </a:r>
            <a:endParaRPr kumimoji="1" lang="ja-JP" altLang="en-US" dirty="0"/>
          </a:p>
        </p:txBody>
      </p:sp>
      <p:cxnSp>
        <p:nvCxnSpPr>
          <p:cNvPr id="5" name="直線コネクタ 4"/>
          <p:cNvCxnSpPr/>
          <p:nvPr/>
        </p:nvCxnSpPr>
        <p:spPr>
          <a:xfrm>
            <a:off x="623888" y="4499429"/>
            <a:ext cx="8520112" cy="12247"/>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 name="直線コネクタ 3"/>
          <p:cNvCxnSpPr/>
          <p:nvPr/>
        </p:nvCxnSpPr>
        <p:spPr>
          <a:xfrm>
            <a:off x="623888" y="4581752"/>
            <a:ext cx="8520112" cy="12247"/>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直線コネクタ 5"/>
          <p:cNvCxnSpPr/>
          <p:nvPr/>
        </p:nvCxnSpPr>
        <p:spPr>
          <a:xfrm>
            <a:off x="623888" y="4664075"/>
            <a:ext cx="8520112" cy="12247"/>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sp>
        <p:nvSpPr>
          <p:cNvPr id="3" name="日付プレースホルダー 2"/>
          <p:cNvSpPr>
            <a:spLocks noGrp="1"/>
          </p:cNvSpPr>
          <p:nvPr>
            <p:ph type="dt" sz="half" idx="10"/>
          </p:nvPr>
        </p:nvSpPr>
        <p:spPr/>
        <p:txBody>
          <a:bodyPr/>
          <a:lstStyle/>
          <a:p>
            <a:r>
              <a:rPr lang="en-US" altLang="ja-JP" smtClean="0"/>
              <a:t>May 31, 2019</a:t>
            </a:r>
            <a:endParaRPr lang="ja-JP" altLang="en-US" dirty="0"/>
          </a:p>
        </p:txBody>
      </p:sp>
      <p:sp>
        <p:nvSpPr>
          <p:cNvPr id="7" name="フッター プレースホルダー 6"/>
          <p:cNvSpPr>
            <a:spLocks noGrp="1"/>
          </p:cNvSpPr>
          <p:nvPr>
            <p:ph type="ftr" sz="quarter" idx="11"/>
          </p:nvPr>
        </p:nvSpPr>
        <p:spPr/>
        <p:txBody>
          <a:bodyPr/>
          <a:lstStyle/>
          <a:p>
            <a:r>
              <a:rPr lang="en-US" altLang="ja-JP" smtClean="0"/>
              <a:t>SEC01F Software Engineering</a:t>
            </a:r>
            <a:endParaRPr lang="ja-JP" altLang="en-US" dirty="0"/>
          </a:p>
        </p:txBody>
      </p:sp>
      <p:sp>
        <p:nvSpPr>
          <p:cNvPr id="8" name="スライド番号プレースホルダー 7"/>
          <p:cNvSpPr>
            <a:spLocks noGrp="1"/>
          </p:cNvSpPr>
          <p:nvPr>
            <p:ph type="sldNum" sz="quarter" idx="12"/>
          </p:nvPr>
        </p:nvSpPr>
        <p:spPr/>
        <p:txBody>
          <a:bodyPr/>
          <a:lstStyle/>
          <a:p>
            <a:fld id="{75F6A829-9920-465C-A4C7-19645E6A1AE8}" type="slidenum">
              <a:rPr kumimoji="1" lang="ja-JP" altLang="en-US" smtClean="0"/>
              <a:t>11</a:t>
            </a:fld>
            <a:endParaRPr kumimoji="1" lang="ja-JP" altLang="en-US"/>
          </a:p>
        </p:txBody>
      </p:sp>
    </p:spTree>
    <p:extLst>
      <p:ext uri="{BB962C8B-B14F-4D97-AF65-F5344CB8AC3E}">
        <p14:creationId xmlns:p14="http://schemas.microsoft.com/office/powerpoint/2010/main" val="342022781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図表 1"/>
          <p:cNvGraphicFramePr/>
          <p:nvPr>
            <p:extLst>
              <p:ext uri="{D42A27DB-BD31-4B8C-83A1-F6EECF244321}">
                <p14:modId xmlns:p14="http://schemas.microsoft.com/office/powerpoint/2010/main" val="992629883"/>
              </p:ext>
            </p:extLst>
          </p:nvPr>
        </p:nvGraphicFramePr>
        <p:xfrm>
          <a:off x="262270" y="262270"/>
          <a:ext cx="8647814" cy="616688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テキスト ボックス 2"/>
          <p:cNvSpPr txBox="1"/>
          <p:nvPr/>
        </p:nvSpPr>
        <p:spPr>
          <a:xfrm>
            <a:off x="395999" y="1049082"/>
            <a:ext cx="4050853" cy="1077218"/>
          </a:xfrm>
          <a:prstGeom prst="rect">
            <a:avLst/>
          </a:prstGeom>
          <a:noFill/>
        </p:spPr>
        <p:txBody>
          <a:bodyPr wrap="none" rtlCol="0">
            <a:spAutoFit/>
          </a:bodyPr>
          <a:lstStyle/>
          <a:p>
            <a:pPr algn="ctr"/>
            <a:r>
              <a:rPr lang="en-US" altLang="ja-JP" sz="3200" b="1" dirty="0" smtClean="0"/>
              <a:t>Strong Relation</a:t>
            </a:r>
          </a:p>
          <a:p>
            <a:pPr algn="ctr"/>
            <a:r>
              <a:rPr lang="en-US" altLang="ja-JP" sz="3200" b="1" dirty="0"/>
              <a:t>L</a:t>
            </a:r>
            <a:r>
              <a:rPr lang="en-US" altLang="ja-JP" sz="3200" b="1" dirty="0" smtClean="0"/>
              <a:t>anguages and Defects</a:t>
            </a:r>
            <a:endParaRPr kumimoji="1" lang="ja-JP" altLang="en-US" sz="3200" b="1" dirty="0"/>
          </a:p>
        </p:txBody>
      </p:sp>
      <p:sp>
        <p:nvSpPr>
          <p:cNvPr id="4" name="テキスト ボックス 3"/>
          <p:cNvSpPr txBox="1"/>
          <p:nvPr/>
        </p:nvSpPr>
        <p:spPr>
          <a:xfrm>
            <a:off x="4606521" y="1049082"/>
            <a:ext cx="4256358" cy="1015663"/>
          </a:xfrm>
          <a:prstGeom prst="rect">
            <a:avLst/>
          </a:prstGeom>
          <a:noFill/>
        </p:spPr>
        <p:txBody>
          <a:bodyPr wrap="none" rtlCol="0">
            <a:spAutoFit/>
          </a:bodyPr>
          <a:lstStyle/>
          <a:p>
            <a:pPr algn="ctr"/>
            <a:r>
              <a:rPr lang="en-US" altLang="ja-JP" sz="3200" b="1" dirty="0" smtClean="0"/>
              <a:t>Small Relation</a:t>
            </a:r>
          </a:p>
          <a:p>
            <a:pPr algn="ctr"/>
            <a:r>
              <a:rPr lang="en-US" altLang="ja-JP" sz="2800" b="1" dirty="0" smtClean="0"/>
              <a:t>Language Class and Defects</a:t>
            </a:r>
            <a:endParaRPr kumimoji="1" lang="ja-JP" altLang="en-US" sz="2800" b="1" dirty="0"/>
          </a:p>
        </p:txBody>
      </p:sp>
      <p:sp>
        <p:nvSpPr>
          <p:cNvPr id="5" name="テキスト ボックス 4"/>
          <p:cNvSpPr txBox="1"/>
          <p:nvPr/>
        </p:nvSpPr>
        <p:spPr>
          <a:xfrm>
            <a:off x="628650" y="4001925"/>
            <a:ext cx="3554371" cy="2062103"/>
          </a:xfrm>
          <a:prstGeom prst="rect">
            <a:avLst/>
          </a:prstGeom>
          <a:noFill/>
        </p:spPr>
        <p:txBody>
          <a:bodyPr wrap="none" rtlCol="0">
            <a:spAutoFit/>
          </a:bodyPr>
          <a:lstStyle/>
          <a:p>
            <a:pPr algn="ctr"/>
            <a:r>
              <a:rPr lang="en-US" altLang="ja-JP" sz="3200" b="1" dirty="0" smtClean="0"/>
              <a:t>No Relation</a:t>
            </a:r>
          </a:p>
          <a:p>
            <a:pPr algn="ctr"/>
            <a:r>
              <a:rPr lang="en-US" altLang="ja-JP" sz="3200" b="1" dirty="0" smtClean="0"/>
              <a:t>Application Domain</a:t>
            </a:r>
          </a:p>
          <a:p>
            <a:pPr algn="ctr"/>
            <a:r>
              <a:rPr lang="en-US" altLang="ja-JP" sz="3200" b="1" dirty="0" smtClean="0"/>
              <a:t> and </a:t>
            </a:r>
          </a:p>
          <a:p>
            <a:pPr algn="ctr"/>
            <a:r>
              <a:rPr lang="en-US" altLang="ja-JP" sz="3200" b="1" dirty="0" smtClean="0"/>
              <a:t>Defects Tendency</a:t>
            </a:r>
            <a:endParaRPr kumimoji="1" lang="ja-JP" altLang="en-US" sz="3200" b="1" dirty="0"/>
          </a:p>
        </p:txBody>
      </p:sp>
      <p:sp>
        <p:nvSpPr>
          <p:cNvPr id="6" name="テキスト ボックス 5"/>
          <p:cNvSpPr txBox="1"/>
          <p:nvPr/>
        </p:nvSpPr>
        <p:spPr>
          <a:xfrm>
            <a:off x="5669267" y="4001926"/>
            <a:ext cx="2357697" cy="2062103"/>
          </a:xfrm>
          <a:prstGeom prst="rect">
            <a:avLst/>
          </a:prstGeom>
          <a:noFill/>
        </p:spPr>
        <p:txBody>
          <a:bodyPr wrap="none" rtlCol="0">
            <a:spAutoFit/>
          </a:bodyPr>
          <a:lstStyle/>
          <a:p>
            <a:pPr algn="ctr"/>
            <a:r>
              <a:rPr lang="en-US" altLang="ja-JP" sz="3200" b="1" dirty="0" smtClean="0"/>
              <a:t>Relation</a:t>
            </a:r>
          </a:p>
          <a:p>
            <a:pPr algn="ctr"/>
            <a:r>
              <a:rPr lang="en-US" altLang="ja-JP" sz="3200" b="1" dirty="0" smtClean="0"/>
              <a:t>Defect Types</a:t>
            </a:r>
          </a:p>
          <a:p>
            <a:pPr algn="ctr"/>
            <a:r>
              <a:rPr lang="en-US" altLang="ja-JP" sz="3200" b="1" dirty="0" smtClean="0"/>
              <a:t>and</a:t>
            </a:r>
          </a:p>
          <a:p>
            <a:pPr algn="ctr"/>
            <a:r>
              <a:rPr kumimoji="1" lang="en-US" altLang="ja-JP" sz="3200" b="1" dirty="0" smtClean="0"/>
              <a:t>Languages</a:t>
            </a:r>
            <a:endParaRPr kumimoji="1" lang="ja-JP" altLang="en-US" sz="3200" b="1" dirty="0"/>
          </a:p>
        </p:txBody>
      </p:sp>
      <p:sp>
        <p:nvSpPr>
          <p:cNvPr id="7" name="日付プレースホルダー 6"/>
          <p:cNvSpPr>
            <a:spLocks noGrp="1"/>
          </p:cNvSpPr>
          <p:nvPr>
            <p:ph type="dt" sz="half" idx="10"/>
          </p:nvPr>
        </p:nvSpPr>
        <p:spPr/>
        <p:txBody>
          <a:bodyPr/>
          <a:lstStyle/>
          <a:p>
            <a:r>
              <a:rPr kumimoji="1" lang="en-US" altLang="ja-JP" smtClean="0"/>
              <a:t>May 31, 2019</a:t>
            </a:r>
            <a:endParaRPr kumimoji="1" lang="ja-JP" altLang="en-US"/>
          </a:p>
        </p:txBody>
      </p:sp>
      <p:sp>
        <p:nvSpPr>
          <p:cNvPr id="8" name="フッター プレースホルダー 7"/>
          <p:cNvSpPr>
            <a:spLocks noGrp="1"/>
          </p:cNvSpPr>
          <p:nvPr>
            <p:ph type="ftr" sz="quarter" idx="11"/>
          </p:nvPr>
        </p:nvSpPr>
        <p:spPr/>
        <p:txBody>
          <a:bodyPr/>
          <a:lstStyle/>
          <a:p>
            <a:r>
              <a:rPr lang="en-US" altLang="ja-JP" smtClean="0"/>
              <a:t>SEC01F Software Engineering</a:t>
            </a:r>
            <a:endParaRPr lang="ja-JP" altLang="en-US" dirty="0" smtClean="0"/>
          </a:p>
        </p:txBody>
      </p:sp>
      <p:sp>
        <p:nvSpPr>
          <p:cNvPr id="9" name="スライド番号プレースホルダー 8"/>
          <p:cNvSpPr>
            <a:spLocks noGrp="1"/>
          </p:cNvSpPr>
          <p:nvPr>
            <p:ph type="sldNum" sz="quarter" idx="12"/>
          </p:nvPr>
        </p:nvSpPr>
        <p:spPr/>
        <p:txBody>
          <a:bodyPr/>
          <a:lstStyle/>
          <a:p>
            <a:fld id="{75F6A829-9920-465C-A4C7-19645E6A1AE8}" type="slidenum">
              <a:rPr kumimoji="1" lang="ja-JP" altLang="en-US" smtClean="0"/>
              <a:t>12</a:t>
            </a:fld>
            <a:endParaRPr kumimoji="1" lang="ja-JP" altLang="en-US"/>
          </a:p>
        </p:txBody>
      </p:sp>
    </p:spTree>
    <p:extLst>
      <p:ext uri="{BB962C8B-B14F-4D97-AF65-F5344CB8AC3E}">
        <p14:creationId xmlns:p14="http://schemas.microsoft.com/office/powerpoint/2010/main" val="317500671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日付プレースホルダー 6"/>
          <p:cNvSpPr>
            <a:spLocks noGrp="1"/>
          </p:cNvSpPr>
          <p:nvPr>
            <p:ph type="dt" sz="half" idx="10"/>
          </p:nvPr>
        </p:nvSpPr>
        <p:spPr/>
        <p:txBody>
          <a:bodyPr/>
          <a:lstStyle/>
          <a:p>
            <a:r>
              <a:rPr kumimoji="1" lang="en-US" altLang="ja-JP" smtClean="0"/>
              <a:t>May 31, 2019</a:t>
            </a:r>
            <a:endParaRPr kumimoji="1" lang="ja-JP" altLang="en-US"/>
          </a:p>
        </p:txBody>
      </p:sp>
      <p:sp>
        <p:nvSpPr>
          <p:cNvPr id="8" name="フッター プレースホルダー 7"/>
          <p:cNvSpPr>
            <a:spLocks noGrp="1"/>
          </p:cNvSpPr>
          <p:nvPr>
            <p:ph type="ftr" sz="quarter" idx="11"/>
          </p:nvPr>
        </p:nvSpPr>
        <p:spPr/>
        <p:txBody>
          <a:bodyPr/>
          <a:lstStyle/>
          <a:p>
            <a:r>
              <a:rPr lang="en-US" altLang="ja-JP" smtClean="0"/>
              <a:t>SEC01F Software Engineering</a:t>
            </a:r>
            <a:endParaRPr lang="ja-JP" altLang="en-US" dirty="0" smtClean="0"/>
          </a:p>
        </p:txBody>
      </p:sp>
      <p:sp>
        <p:nvSpPr>
          <p:cNvPr id="9" name="スライド番号プレースホルダー 8"/>
          <p:cNvSpPr>
            <a:spLocks noGrp="1"/>
          </p:cNvSpPr>
          <p:nvPr>
            <p:ph type="sldNum" sz="quarter" idx="12"/>
          </p:nvPr>
        </p:nvSpPr>
        <p:spPr/>
        <p:txBody>
          <a:bodyPr/>
          <a:lstStyle/>
          <a:p>
            <a:fld id="{75F6A829-9920-465C-A4C7-19645E6A1AE8}" type="slidenum">
              <a:rPr kumimoji="1" lang="ja-JP" altLang="en-US" smtClean="0"/>
              <a:t>13</a:t>
            </a:fld>
            <a:endParaRPr kumimoji="1" lang="ja-JP" altLang="en-US"/>
          </a:p>
        </p:txBody>
      </p:sp>
      <p:sp>
        <p:nvSpPr>
          <p:cNvPr id="13" name="1 つの角を丸めた四角形 12"/>
          <p:cNvSpPr/>
          <p:nvPr/>
        </p:nvSpPr>
        <p:spPr>
          <a:xfrm rot="16200000">
            <a:off x="910346" y="-342333"/>
            <a:ext cx="3083442" cy="4323907"/>
          </a:xfrm>
          <a:prstGeom prst="round1Rect">
            <a:avLst/>
          </a:prstGeom>
        </p:spPr>
        <p:style>
          <a:lnRef idx="0">
            <a:schemeClr val="lt1">
              <a:hueOff val="0"/>
              <a:satOff val="0"/>
              <a:lumOff val="0"/>
              <a:alphaOff val="0"/>
            </a:schemeClr>
          </a:lnRef>
          <a:fillRef idx="3">
            <a:schemeClr val="accent2">
              <a:hueOff val="0"/>
              <a:satOff val="0"/>
              <a:lumOff val="0"/>
              <a:alphaOff val="0"/>
            </a:schemeClr>
          </a:fillRef>
          <a:effectRef idx="2">
            <a:schemeClr val="accent2">
              <a:hueOff val="0"/>
              <a:satOff val="0"/>
              <a:lumOff val="0"/>
              <a:alphaOff val="0"/>
            </a:schemeClr>
          </a:effectRef>
          <a:fontRef idx="minor">
            <a:schemeClr val="lt1"/>
          </a:fontRef>
        </p:style>
      </p:sp>
      <p:sp>
        <p:nvSpPr>
          <p:cNvPr id="14" name="テキスト ボックス 13"/>
          <p:cNvSpPr txBox="1"/>
          <p:nvPr/>
        </p:nvSpPr>
        <p:spPr>
          <a:xfrm>
            <a:off x="395999" y="1049082"/>
            <a:ext cx="4050853" cy="1077218"/>
          </a:xfrm>
          <a:prstGeom prst="rect">
            <a:avLst/>
          </a:prstGeom>
          <a:noFill/>
        </p:spPr>
        <p:txBody>
          <a:bodyPr wrap="none" rtlCol="0">
            <a:spAutoFit/>
          </a:bodyPr>
          <a:lstStyle/>
          <a:p>
            <a:pPr algn="ctr"/>
            <a:r>
              <a:rPr lang="en-US" altLang="ja-JP" sz="3200" b="1" dirty="0" smtClean="0"/>
              <a:t>Strong Relation</a:t>
            </a:r>
          </a:p>
          <a:p>
            <a:pPr algn="ctr"/>
            <a:r>
              <a:rPr lang="en-US" altLang="ja-JP" sz="3200" b="1" dirty="0"/>
              <a:t>L</a:t>
            </a:r>
            <a:r>
              <a:rPr lang="en-US" altLang="ja-JP" sz="3200" b="1" dirty="0" smtClean="0"/>
              <a:t>anguages and Defects</a:t>
            </a:r>
            <a:endParaRPr kumimoji="1" lang="ja-JP" altLang="en-US" sz="3200" b="1" dirty="0"/>
          </a:p>
        </p:txBody>
      </p:sp>
      <p:sp>
        <p:nvSpPr>
          <p:cNvPr id="16" name="テキスト ボックス 15"/>
          <p:cNvSpPr txBox="1"/>
          <p:nvPr/>
        </p:nvSpPr>
        <p:spPr>
          <a:xfrm flipH="1">
            <a:off x="395999" y="4317851"/>
            <a:ext cx="8601320" cy="1569660"/>
          </a:xfrm>
          <a:prstGeom prst="rect">
            <a:avLst/>
          </a:prstGeom>
          <a:noFill/>
        </p:spPr>
        <p:txBody>
          <a:bodyPr wrap="square" rtlCol="0">
            <a:spAutoFit/>
          </a:bodyPr>
          <a:lstStyle/>
          <a:p>
            <a:r>
              <a:rPr kumimoji="1" lang="en-US" altLang="ja-JP" sz="3200" dirty="0" smtClean="0"/>
              <a:t>Some  languages </a:t>
            </a:r>
            <a:r>
              <a:rPr kumimoji="1" lang="en-US" altLang="ja-JP" sz="3200" b="1" dirty="0" smtClean="0"/>
              <a:t>have a greater association 		with defects </a:t>
            </a:r>
            <a:r>
              <a:rPr kumimoji="1" lang="en-US" altLang="ja-JP" sz="3200" dirty="0" smtClean="0"/>
              <a:t>than other languages, </a:t>
            </a:r>
          </a:p>
          <a:p>
            <a:r>
              <a:rPr kumimoji="1" lang="en-US" altLang="ja-JP" sz="3200" dirty="0" smtClean="0"/>
              <a:t>				although the effect is small.</a:t>
            </a:r>
            <a:endParaRPr kumimoji="1" lang="ja-JP" altLang="en-US" sz="3200" dirty="0"/>
          </a:p>
        </p:txBody>
      </p:sp>
      <p:graphicFrame>
        <p:nvGraphicFramePr>
          <p:cNvPr id="17" name="表 16"/>
          <p:cNvGraphicFramePr>
            <a:graphicFrameLocks noGrp="1"/>
          </p:cNvGraphicFramePr>
          <p:nvPr>
            <p:extLst>
              <p:ext uri="{D42A27DB-BD31-4B8C-83A1-F6EECF244321}">
                <p14:modId xmlns:p14="http://schemas.microsoft.com/office/powerpoint/2010/main" val="2958727864"/>
              </p:ext>
            </p:extLst>
          </p:nvPr>
        </p:nvGraphicFramePr>
        <p:xfrm>
          <a:off x="4614021" y="285717"/>
          <a:ext cx="4300660" cy="3567266"/>
        </p:xfrm>
        <a:graphic>
          <a:graphicData uri="http://schemas.openxmlformats.org/drawingml/2006/table">
            <a:tbl>
              <a:tblPr firstRow="1" bandRow="1">
                <a:tableStyleId>{21E4AEA4-8DFA-4A89-87EB-49C32662AFE0}</a:tableStyleId>
              </a:tblPr>
              <a:tblGrid>
                <a:gridCol w="2591764"/>
                <a:gridCol w="1708896"/>
              </a:tblGrid>
              <a:tr h="390512">
                <a:tc gridSpan="2">
                  <a:txBody>
                    <a:bodyPr/>
                    <a:lstStyle/>
                    <a:p>
                      <a:pPr algn="ctr"/>
                      <a:r>
                        <a:rPr kumimoji="1" lang="en-US" altLang="ja-JP" dirty="0" smtClean="0"/>
                        <a:t>Examples of Coefficient</a:t>
                      </a:r>
                      <a:r>
                        <a:rPr kumimoji="1" lang="en-US" altLang="ja-JP" baseline="0" dirty="0" smtClean="0"/>
                        <a:t> </a:t>
                      </a:r>
                      <a:r>
                        <a:rPr kumimoji="1" lang="en-US" altLang="ja-JP" dirty="0" smtClean="0"/>
                        <a:t>of Langs.</a:t>
                      </a:r>
                      <a:endParaRPr kumimoji="1" lang="ja-JP" altLang="en-US" dirty="0"/>
                    </a:p>
                  </a:txBody>
                  <a:tcPr/>
                </a:tc>
                <a:tc hMerge="1">
                  <a:txBody>
                    <a:bodyPr/>
                    <a:lstStyle/>
                    <a:p>
                      <a:endParaRPr kumimoji="1" lang="ja-JP" altLang="en-US" dirty="0"/>
                    </a:p>
                  </a:txBody>
                  <a:tcPr/>
                </a:tc>
              </a:tr>
              <a:tr h="453822">
                <a:tc>
                  <a:txBody>
                    <a:bodyPr/>
                    <a:lstStyle/>
                    <a:p>
                      <a:pPr algn="ctr"/>
                      <a:r>
                        <a:rPr kumimoji="1" lang="en-US" altLang="ja-JP" b="1" dirty="0" err="1" smtClean="0">
                          <a:solidFill>
                            <a:schemeClr val="tx1"/>
                          </a:solidFill>
                        </a:rPr>
                        <a:t>DefectiveCommits</a:t>
                      </a:r>
                      <a:r>
                        <a:rPr kumimoji="1" lang="en-US" altLang="ja-JP" b="1" dirty="0" smtClean="0">
                          <a:solidFill>
                            <a:schemeClr val="tx1"/>
                          </a:solidFill>
                        </a:rPr>
                        <a:t> Model</a:t>
                      </a:r>
                      <a:endParaRPr kumimoji="1" lang="ja-JP" altLang="en-US" b="1" dirty="0">
                        <a:solidFill>
                          <a:schemeClr val="tx1"/>
                        </a:solidFill>
                      </a:endParaRPr>
                    </a:p>
                  </a:txBody>
                  <a:tcPr>
                    <a:solidFill>
                      <a:srgbClr val="EB711D"/>
                    </a:solidFill>
                  </a:tcPr>
                </a:tc>
                <a:tc>
                  <a:txBody>
                    <a:bodyPr/>
                    <a:lstStyle/>
                    <a:p>
                      <a:pPr algn="ctr"/>
                      <a:r>
                        <a:rPr kumimoji="1" lang="en-US" altLang="ja-JP" b="1" dirty="0" smtClean="0">
                          <a:solidFill>
                            <a:schemeClr val="tx1"/>
                          </a:solidFill>
                        </a:rPr>
                        <a:t>Coefficient</a:t>
                      </a:r>
                      <a:endParaRPr kumimoji="1" lang="ja-JP" altLang="en-US" b="1" dirty="0">
                        <a:solidFill>
                          <a:schemeClr val="tx1"/>
                        </a:solidFill>
                      </a:endParaRPr>
                    </a:p>
                  </a:txBody>
                  <a:tcPr>
                    <a:solidFill>
                      <a:srgbClr val="EB711D"/>
                    </a:solidFill>
                  </a:tcPr>
                </a:tc>
              </a:tr>
              <a:tr h="453822">
                <a:tc>
                  <a:txBody>
                    <a:bodyPr/>
                    <a:lstStyle/>
                    <a:p>
                      <a:r>
                        <a:rPr kumimoji="1" lang="en-US" altLang="ja-JP" sz="2000" dirty="0" smtClean="0"/>
                        <a:t>C</a:t>
                      </a:r>
                      <a:endParaRPr kumimoji="1" lang="ja-JP" altLang="en-US" sz="2000" dirty="0"/>
                    </a:p>
                  </a:txBody>
                  <a:tcPr/>
                </a:tc>
                <a:tc>
                  <a:txBody>
                    <a:bodyPr/>
                    <a:lstStyle/>
                    <a:p>
                      <a:r>
                        <a:rPr kumimoji="1" lang="en-US" altLang="ja-JP" sz="2000" dirty="0" smtClean="0"/>
                        <a:t>0.11</a:t>
                      </a:r>
                      <a:endParaRPr kumimoji="1" lang="ja-JP" altLang="en-US" sz="2000" dirty="0"/>
                    </a:p>
                  </a:txBody>
                  <a:tcPr/>
                </a:tc>
              </a:tr>
              <a:tr h="453822">
                <a:tc>
                  <a:txBody>
                    <a:bodyPr/>
                    <a:lstStyle/>
                    <a:p>
                      <a:r>
                        <a:rPr kumimoji="1" lang="en-US" altLang="ja-JP" sz="2000" dirty="0" smtClean="0"/>
                        <a:t>Python</a:t>
                      </a:r>
                      <a:endParaRPr kumimoji="1" lang="ja-JP" altLang="en-US" sz="2000" dirty="0"/>
                    </a:p>
                  </a:txBody>
                  <a:tcPr/>
                </a:tc>
                <a:tc>
                  <a:txBody>
                    <a:bodyPr/>
                    <a:lstStyle/>
                    <a:p>
                      <a:r>
                        <a:rPr kumimoji="1" lang="en-US" altLang="ja-JP" sz="2000" dirty="0" smtClean="0"/>
                        <a:t>0.08</a:t>
                      </a:r>
                      <a:endParaRPr kumimoji="1" lang="ja-JP" altLang="en-US" sz="2000" dirty="0"/>
                    </a:p>
                  </a:txBody>
                  <a:tcPr/>
                </a:tc>
              </a:tr>
              <a:tr h="453822">
                <a:tc>
                  <a:txBody>
                    <a:bodyPr/>
                    <a:lstStyle/>
                    <a:p>
                      <a:r>
                        <a:rPr kumimoji="1" lang="en-US" altLang="ja-JP" sz="2000" dirty="0" smtClean="0"/>
                        <a:t>JavaScript</a:t>
                      </a:r>
                      <a:endParaRPr kumimoji="1" lang="ja-JP" altLang="en-US" sz="2000" dirty="0"/>
                    </a:p>
                  </a:txBody>
                  <a:tcPr/>
                </a:tc>
                <a:tc>
                  <a:txBody>
                    <a:bodyPr/>
                    <a:lstStyle/>
                    <a:p>
                      <a:r>
                        <a:rPr kumimoji="1" lang="en-US" altLang="ja-JP" sz="2000" dirty="0" smtClean="0"/>
                        <a:t>0.03</a:t>
                      </a:r>
                      <a:endParaRPr kumimoji="1" lang="ja-JP" altLang="en-US" sz="2000" dirty="0"/>
                    </a:p>
                  </a:txBody>
                  <a:tcPr/>
                </a:tc>
              </a:tr>
              <a:tr h="453822">
                <a:tc>
                  <a:txBody>
                    <a:bodyPr/>
                    <a:lstStyle/>
                    <a:p>
                      <a:r>
                        <a:rPr kumimoji="1" lang="en-US" altLang="ja-JP" sz="2000" dirty="0" smtClean="0"/>
                        <a:t>C#</a:t>
                      </a:r>
                      <a:endParaRPr kumimoji="1" lang="ja-JP" altLang="en-US" sz="2000" dirty="0"/>
                    </a:p>
                  </a:txBody>
                  <a:tcPr/>
                </a:tc>
                <a:tc>
                  <a:txBody>
                    <a:bodyPr/>
                    <a:lstStyle/>
                    <a:p>
                      <a:r>
                        <a:rPr kumimoji="1" lang="en-US" altLang="ja-JP" sz="2000" dirty="0" smtClean="0"/>
                        <a:t>-0.02</a:t>
                      </a:r>
                      <a:endParaRPr kumimoji="1" lang="ja-JP" altLang="en-US" sz="2000" dirty="0"/>
                    </a:p>
                  </a:txBody>
                  <a:tcPr/>
                </a:tc>
              </a:tr>
              <a:tr h="453822">
                <a:tc>
                  <a:txBody>
                    <a:bodyPr/>
                    <a:lstStyle/>
                    <a:p>
                      <a:r>
                        <a:rPr kumimoji="1" lang="en-US" altLang="ja-JP" sz="2000" dirty="0" smtClean="0"/>
                        <a:t>Scala</a:t>
                      </a:r>
                      <a:endParaRPr kumimoji="1" lang="ja-JP" altLang="en-US" sz="2000" dirty="0"/>
                    </a:p>
                  </a:txBody>
                  <a:tcPr/>
                </a:tc>
                <a:tc>
                  <a:txBody>
                    <a:bodyPr/>
                    <a:lstStyle/>
                    <a:p>
                      <a:r>
                        <a:rPr kumimoji="1" lang="en-US" altLang="ja-JP" sz="2000" dirty="0" smtClean="0"/>
                        <a:t>-0.24</a:t>
                      </a:r>
                      <a:endParaRPr kumimoji="1" lang="ja-JP" altLang="en-US" sz="2000" dirty="0"/>
                    </a:p>
                  </a:txBody>
                  <a:tcPr/>
                </a:tc>
              </a:tr>
              <a:tr h="453822">
                <a:tc>
                  <a:txBody>
                    <a:bodyPr/>
                    <a:lstStyle/>
                    <a:p>
                      <a:r>
                        <a:rPr kumimoji="1" lang="en-US" altLang="ja-JP" sz="2000" dirty="0" smtClean="0"/>
                        <a:t>Haskell</a:t>
                      </a:r>
                      <a:endParaRPr kumimoji="1" lang="ja-JP" altLang="en-US" sz="2000" dirty="0"/>
                    </a:p>
                  </a:txBody>
                  <a:tcPr/>
                </a:tc>
                <a:tc>
                  <a:txBody>
                    <a:bodyPr/>
                    <a:lstStyle/>
                    <a:p>
                      <a:r>
                        <a:rPr kumimoji="1" lang="en-US" altLang="ja-JP" sz="2000" dirty="0" smtClean="0"/>
                        <a:t>-0.26</a:t>
                      </a:r>
                      <a:endParaRPr kumimoji="1" lang="ja-JP" altLang="en-US" sz="2000" dirty="0"/>
                    </a:p>
                  </a:txBody>
                  <a:tcPr/>
                </a:tc>
              </a:tr>
            </a:tbl>
          </a:graphicData>
        </a:graphic>
      </p:graphicFrame>
      <p:sp>
        <p:nvSpPr>
          <p:cNvPr id="18" name="テキスト ボックス 17"/>
          <p:cNvSpPr txBox="1"/>
          <p:nvPr/>
        </p:nvSpPr>
        <p:spPr>
          <a:xfrm>
            <a:off x="414329" y="3395289"/>
            <a:ext cx="4075475" cy="461665"/>
          </a:xfrm>
          <a:prstGeom prst="rect">
            <a:avLst/>
          </a:prstGeom>
          <a:noFill/>
        </p:spPr>
        <p:txBody>
          <a:bodyPr wrap="none" rtlCol="0">
            <a:spAutoFit/>
          </a:bodyPr>
          <a:lstStyle/>
          <a:p>
            <a:r>
              <a:rPr kumimoji="1" lang="en-US" altLang="ja-JP" sz="2400" dirty="0" smtClean="0">
                <a:solidFill>
                  <a:srgbClr val="FFC000"/>
                </a:solidFill>
              </a:rPr>
              <a:t>Bigger </a:t>
            </a:r>
            <a:r>
              <a:rPr kumimoji="1" lang="en-US" altLang="ja-JP" sz="2400" dirty="0" err="1" smtClean="0">
                <a:solidFill>
                  <a:srgbClr val="FFC000"/>
                </a:solidFill>
              </a:rPr>
              <a:t>Coef</a:t>
            </a:r>
            <a:r>
              <a:rPr kumimoji="1" lang="en-US" altLang="ja-JP" sz="2400" dirty="0" smtClean="0">
                <a:solidFill>
                  <a:srgbClr val="FFC000"/>
                </a:solidFill>
              </a:rPr>
              <a:t>. : much defect fixes</a:t>
            </a:r>
            <a:endParaRPr kumimoji="1" lang="ja-JP" altLang="en-US" sz="2400" dirty="0">
              <a:solidFill>
                <a:srgbClr val="FFC000"/>
              </a:solidFill>
            </a:endParaRPr>
          </a:p>
        </p:txBody>
      </p:sp>
      <p:sp>
        <p:nvSpPr>
          <p:cNvPr id="19" name="テキスト ボックス 18"/>
          <p:cNvSpPr txBox="1"/>
          <p:nvPr/>
        </p:nvSpPr>
        <p:spPr>
          <a:xfrm>
            <a:off x="414328" y="3729661"/>
            <a:ext cx="3990195" cy="461665"/>
          </a:xfrm>
          <a:prstGeom prst="rect">
            <a:avLst/>
          </a:prstGeom>
          <a:noFill/>
        </p:spPr>
        <p:txBody>
          <a:bodyPr wrap="none" rtlCol="0">
            <a:spAutoFit/>
          </a:bodyPr>
          <a:lstStyle/>
          <a:p>
            <a:r>
              <a:rPr kumimoji="1" lang="en-US" altLang="ja-JP" sz="2400" dirty="0" smtClean="0">
                <a:solidFill>
                  <a:srgbClr val="92D050"/>
                </a:solidFill>
              </a:rPr>
              <a:t>Smaller </a:t>
            </a:r>
            <a:r>
              <a:rPr kumimoji="1" lang="en-US" altLang="ja-JP" sz="2400" dirty="0" err="1" smtClean="0">
                <a:solidFill>
                  <a:srgbClr val="92D050"/>
                </a:solidFill>
              </a:rPr>
              <a:t>Coef</a:t>
            </a:r>
            <a:r>
              <a:rPr kumimoji="1" lang="en-US" altLang="ja-JP" sz="2400" dirty="0" smtClean="0">
                <a:solidFill>
                  <a:srgbClr val="92D050"/>
                </a:solidFill>
              </a:rPr>
              <a:t>. : less defect fixes</a:t>
            </a:r>
            <a:endParaRPr kumimoji="1" lang="ja-JP" altLang="en-US" sz="2400" dirty="0">
              <a:solidFill>
                <a:srgbClr val="92D050"/>
              </a:solidFill>
            </a:endParaRPr>
          </a:p>
        </p:txBody>
      </p:sp>
    </p:spTree>
    <p:extLst>
      <p:ext uri="{BB962C8B-B14F-4D97-AF65-F5344CB8AC3E}">
        <p14:creationId xmlns:p14="http://schemas.microsoft.com/office/powerpoint/2010/main" val="79014735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日付プレースホルダー 6"/>
          <p:cNvSpPr>
            <a:spLocks noGrp="1"/>
          </p:cNvSpPr>
          <p:nvPr>
            <p:ph type="dt" sz="half" idx="10"/>
          </p:nvPr>
        </p:nvSpPr>
        <p:spPr/>
        <p:txBody>
          <a:bodyPr/>
          <a:lstStyle/>
          <a:p>
            <a:r>
              <a:rPr kumimoji="1" lang="en-US" altLang="ja-JP" smtClean="0"/>
              <a:t>May 31, 2019</a:t>
            </a:r>
            <a:endParaRPr kumimoji="1" lang="ja-JP" altLang="en-US"/>
          </a:p>
        </p:txBody>
      </p:sp>
      <p:sp>
        <p:nvSpPr>
          <p:cNvPr id="8" name="フッター プレースホルダー 7"/>
          <p:cNvSpPr>
            <a:spLocks noGrp="1"/>
          </p:cNvSpPr>
          <p:nvPr>
            <p:ph type="ftr" sz="quarter" idx="11"/>
          </p:nvPr>
        </p:nvSpPr>
        <p:spPr/>
        <p:txBody>
          <a:bodyPr/>
          <a:lstStyle/>
          <a:p>
            <a:r>
              <a:rPr lang="en-US" altLang="ja-JP" smtClean="0"/>
              <a:t>SEC01F Software Engineering</a:t>
            </a:r>
            <a:endParaRPr lang="ja-JP" altLang="en-US" dirty="0" smtClean="0"/>
          </a:p>
        </p:txBody>
      </p:sp>
      <p:sp>
        <p:nvSpPr>
          <p:cNvPr id="9" name="スライド番号プレースホルダー 8"/>
          <p:cNvSpPr>
            <a:spLocks noGrp="1"/>
          </p:cNvSpPr>
          <p:nvPr>
            <p:ph type="sldNum" sz="quarter" idx="12"/>
          </p:nvPr>
        </p:nvSpPr>
        <p:spPr/>
        <p:txBody>
          <a:bodyPr/>
          <a:lstStyle/>
          <a:p>
            <a:fld id="{75F6A829-9920-465C-A4C7-19645E6A1AE8}" type="slidenum">
              <a:rPr kumimoji="1" lang="ja-JP" altLang="en-US" smtClean="0"/>
              <a:t>14</a:t>
            </a:fld>
            <a:endParaRPr kumimoji="1" lang="ja-JP" altLang="en-US"/>
          </a:p>
        </p:txBody>
      </p:sp>
      <p:sp>
        <p:nvSpPr>
          <p:cNvPr id="15" name="1 つの角を丸めた四角形 14"/>
          <p:cNvSpPr/>
          <p:nvPr/>
        </p:nvSpPr>
        <p:spPr>
          <a:xfrm>
            <a:off x="4567446" y="283142"/>
            <a:ext cx="4323907" cy="3083442"/>
          </a:xfrm>
          <a:prstGeom prst="round1Rect">
            <a:avLst/>
          </a:prstGeom>
        </p:spPr>
        <p:style>
          <a:lnRef idx="0">
            <a:schemeClr val="lt1">
              <a:hueOff val="0"/>
              <a:satOff val="0"/>
              <a:lumOff val="0"/>
              <a:alphaOff val="0"/>
            </a:schemeClr>
          </a:lnRef>
          <a:fillRef idx="3">
            <a:schemeClr val="accent3">
              <a:hueOff val="0"/>
              <a:satOff val="0"/>
              <a:lumOff val="0"/>
              <a:alphaOff val="0"/>
            </a:schemeClr>
          </a:fillRef>
          <a:effectRef idx="2">
            <a:schemeClr val="accent3">
              <a:hueOff val="0"/>
              <a:satOff val="0"/>
              <a:lumOff val="0"/>
              <a:alphaOff val="0"/>
            </a:schemeClr>
          </a:effectRef>
          <a:fontRef idx="minor">
            <a:schemeClr val="lt1"/>
          </a:fontRef>
        </p:style>
      </p:sp>
      <p:sp>
        <p:nvSpPr>
          <p:cNvPr id="10" name="テキスト ボックス 9"/>
          <p:cNvSpPr txBox="1"/>
          <p:nvPr/>
        </p:nvSpPr>
        <p:spPr>
          <a:xfrm>
            <a:off x="4606521" y="1049082"/>
            <a:ext cx="4256358" cy="1015663"/>
          </a:xfrm>
          <a:prstGeom prst="rect">
            <a:avLst/>
          </a:prstGeom>
          <a:noFill/>
        </p:spPr>
        <p:txBody>
          <a:bodyPr wrap="none" rtlCol="0">
            <a:spAutoFit/>
          </a:bodyPr>
          <a:lstStyle/>
          <a:p>
            <a:pPr algn="ctr"/>
            <a:r>
              <a:rPr lang="en-US" altLang="ja-JP" sz="3200" b="1" dirty="0" smtClean="0"/>
              <a:t>Small Relation</a:t>
            </a:r>
          </a:p>
          <a:p>
            <a:pPr algn="ctr"/>
            <a:r>
              <a:rPr lang="en-US" altLang="ja-JP" sz="2800" b="1" dirty="0" smtClean="0"/>
              <a:t>Language Class and Defects</a:t>
            </a:r>
            <a:endParaRPr kumimoji="1" lang="ja-JP" altLang="en-US" sz="2800" b="1" dirty="0"/>
          </a:p>
        </p:txBody>
      </p:sp>
      <p:graphicFrame>
        <p:nvGraphicFramePr>
          <p:cNvPr id="3" name="表 2"/>
          <p:cNvGraphicFramePr>
            <a:graphicFrameLocks noGrp="1"/>
          </p:cNvGraphicFramePr>
          <p:nvPr>
            <p:extLst>
              <p:ext uri="{D42A27DB-BD31-4B8C-83A1-F6EECF244321}">
                <p14:modId xmlns:p14="http://schemas.microsoft.com/office/powerpoint/2010/main" val="558885657"/>
              </p:ext>
            </p:extLst>
          </p:nvPr>
        </p:nvGraphicFramePr>
        <p:xfrm>
          <a:off x="295850" y="3366584"/>
          <a:ext cx="8578360" cy="2867165"/>
        </p:xfrm>
        <a:graphic>
          <a:graphicData uri="http://schemas.openxmlformats.org/drawingml/2006/table">
            <a:tbl>
              <a:tblPr firstRow="1" bandRow="1">
                <a:tableStyleId>{F5AB1C69-6EDB-4FF4-983F-18BD219EF322}</a:tableStyleId>
              </a:tblPr>
              <a:tblGrid>
                <a:gridCol w="1715672"/>
                <a:gridCol w="1715672"/>
                <a:gridCol w="1715672"/>
                <a:gridCol w="1715672"/>
                <a:gridCol w="1715672"/>
              </a:tblGrid>
              <a:tr h="409595">
                <a:tc>
                  <a:txBody>
                    <a:bodyPr/>
                    <a:lstStyle/>
                    <a:p>
                      <a:r>
                        <a:rPr kumimoji="1" lang="en-US" altLang="ja-JP" sz="2000" dirty="0" smtClean="0"/>
                        <a:t>Paradigm</a:t>
                      </a:r>
                      <a:endParaRPr kumimoji="1" lang="ja-JP" altLang="en-US" sz="2000" dirty="0"/>
                    </a:p>
                  </a:txBody>
                  <a:tcPr/>
                </a:tc>
                <a:tc>
                  <a:txBody>
                    <a:bodyPr/>
                    <a:lstStyle/>
                    <a:p>
                      <a:r>
                        <a:rPr kumimoji="1" lang="en-US" altLang="ja-JP" sz="2000" dirty="0" smtClean="0"/>
                        <a:t>Type</a:t>
                      </a:r>
                      <a:endParaRPr kumimoji="1" lang="ja-JP" altLang="en-US" sz="2000" dirty="0"/>
                    </a:p>
                  </a:txBody>
                  <a:tcPr/>
                </a:tc>
                <a:tc>
                  <a:txBody>
                    <a:bodyPr/>
                    <a:lstStyle/>
                    <a:p>
                      <a:r>
                        <a:rPr kumimoji="1" lang="en-US" altLang="ja-JP" sz="2000" dirty="0" err="1" smtClean="0"/>
                        <a:t>Im</a:t>
                      </a:r>
                      <a:r>
                        <a:rPr kumimoji="1" lang="en-US" altLang="ja-JP" sz="2000" dirty="0" smtClean="0"/>
                        <a:t>/Explicit</a:t>
                      </a:r>
                      <a:endParaRPr kumimoji="1" lang="ja-JP" altLang="en-US" sz="2000" dirty="0"/>
                    </a:p>
                  </a:txBody>
                  <a:tcPr/>
                </a:tc>
                <a:tc>
                  <a:txBody>
                    <a:bodyPr/>
                    <a:lstStyle/>
                    <a:p>
                      <a:r>
                        <a:rPr kumimoji="1" lang="en-US" altLang="ja-JP" sz="2000" dirty="0" smtClean="0"/>
                        <a:t>Memory</a:t>
                      </a:r>
                      <a:endParaRPr kumimoji="1" lang="ja-JP" altLang="en-US" sz="2000" dirty="0"/>
                    </a:p>
                  </a:txBody>
                  <a:tcPr/>
                </a:tc>
                <a:tc>
                  <a:txBody>
                    <a:bodyPr/>
                    <a:lstStyle/>
                    <a:p>
                      <a:r>
                        <a:rPr kumimoji="1" lang="en-US" altLang="ja-JP" sz="2000" dirty="0" smtClean="0"/>
                        <a:t>Coefficient</a:t>
                      </a:r>
                      <a:endParaRPr kumimoji="1" lang="ja-JP" altLang="en-US" sz="2000" dirty="0"/>
                    </a:p>
                  </a:txBody>
                  <a:tcPr/>
                </a:tc>
              </a:tr>
              <a:tr h="409595">
                <a:tc>
                  <a:txBody>
                    <a:bodyPr/>
                    <a:lstStyle/>
                    <a:p>
                      <a:r>
                        <a:rPr kumimoji="1" lang="en-US" altLang="ja-JP" sz="2000" dirty="0" smtClean="0"/>
                        <a:t>Functional</a:t>
                      </a:r>
                    </a:p>
                  </a:txBody>
                  <a:tcPr/>
                </a:tc>
                <a:tc>
                  <a:txBody>
                    <a:bodyPr/>
                    <a:lstStyle/>
                    <a:p>
                      <a:r>
                        <a:rPr kumimoji="1" lang="en-US" altLang="ja-JP" sz="2000" dirty="0" smtClean="0"/>
                        <a:t>Static</a:t>
                      </a:r>
                      <a:endParaRPr kumimoji="1" lang="ja-JP" altLang="en-US" sz="2000" dirty="0"/>
                    </a:p>
                  </a:txBody>
                  <a:tcPr/>
                </a:tc>
                <a:tc>
                  <a:txBody>
                    <a:bodyPr/>
                    <a:lstStyle/>
                    <a:p>
                      <a:r>
                        <a:rPr kumimoji="1" lang="en-US" altLang="ja-JP" sz="2000" dirty="0" smtClean="0"/>
                        <a:t>Explicit</a:t>
                      </a:r>
                      <a:endParaRPr kumimoji="1" lang="ja-JP" altLang="en-US" sz="2000" dirty="0"/>
                    </a:p>
                  </a:txBody>
                  <a:tcPr/>
                </a:tc>
                <a:tc>
                  <a:txBody>
                    <a:bodyPr/>
                    <a:lstStyle/>
                    <a:p>
                      <a:r>
                        <a:rPr kumimoji="1" lang="en-US" altLang="ja-JP" sz="2000" dirty="0" smtClean="0"/>
                        <a:t>Managed</a:t>
                      </a:r>
                      <a:endParaRPr kumimoji="1" lang="ja-JP" altLang="en-US" sz="2000" dirty="0"/>
                    </a:p>
                  </a:txBody>
                  <a:tcPr/>
                </a:tc>
                <a:tc>
                  <a:txBody>
                    <a:bodyPr/>
                    <a:lstStyle/>
                    <a:p>
                      <a:r>
                        <a:rPr kumimoji="1" lang="en-US" altLang="ja-JP" sz="2000" dirty="0" smtClean="0"/>
                        <a:t>-0.25</a:t>
                      </a:r>
                      <a:endParaRPr kumimoji="1" lang="ja-JP" altLang="en-US" sz="2000" dirty="0"/>
                    </a:p>
                  </a:txBody>
                  <a:tcPr/>
                </a:tc>
              </a:tr>
              <a:tr h="409595">
                <a:tc>
                  <a:txBody>
                    <a:bodyPr/>
                    <a:lstStyle/>
                    <a:p>
                      <a:r>
                        <a:rPr kumimoji="1" lang="en-US" altLang="ja-JP" sz="2000" dirty="0" smtClean="0"/>
                        <a:t>Functional</a:t>
                      </a:r>
                      <a:endParaRPr kumimoji="1" lang="ja-JP" altLang="en-US" sz="2000" dirty="0"/>
                    </a:p>
                  </a:txBody>
                  <a:tcPr/>
                </a:tc>
                <a:tc>
                  <a:txBody>
                    <a:bodyPr/>
                    <a:lstStyle/>
                    <a:p>
                      <a:r>
                        <a:rPr kumimoji="1" lang="en-US" altLang="ja-JP" sz="2000" dirty="0" smtClean="0"/>
                        <a:t>Dynamic</a:t>
                      </a:r>
                      <a:endParaRPr kumimoji="1" lang="ja-JP" altLang="en-US" sz="2000" dirty="0"/>
                    </a:p>
                  </a:txBody>
                  <a:tcPr/>
                </a:tc>
                <a:tc>
                  <a:txBody>
                    <a:bodyPr/>
                    <a:lstStyle/>
                    <a:p>
                      <a:r>
                        <a:rPr kumimoji="1" lang="en-US" altLang="ja-JP" sz="2000" dirty="0" smtClean="0"/>
                        <a:t>Explicit</a:t>
                      </a:r>
                      <a:endParaRPr kumimoji="1" lang="ja-JP" altLang="en-US" sz="2000" dirty="0"/>
                    </a:p>
                  </a:txBody>
                  <a:tcPr/>
                </a:tc>
                <a:tc>
                  <a:txBody>
                    <a:bodyPr/>
                    <a:lstStyle/>
                    <a:p>
                      <a:r>
                        <a:rPr kumimoji="1" lang="en-US" altLang="ja-JP" sz="2000" dirty="0" smtClean="0"/>
                        <a:t>Managed</a:t>
                      </a:r>
                      <a:endParaRPr kumimoji="1" lang="ja-JP" altLang="en-US" sz="2000" dirty="0"/>
                    </a:p>
                  </a:txBody>
                  <a:tcPr/>
                </a:tc>
                <a:tc>
                  <a:txBody>
                    <a:bodyPr/>
                    <a:lstStyle/>
                    <a:p>
                      <a:r>
                        <a:rPr kumimoji="1" lang="en-US" altLang="ja-JP" sz="2000" dirty="0" smtClean="0"/>
                        <a:t>-0.17</a:t>
                      </a:r>
                      <a:endParaRPr kumimoji="1" lang="ja-JP" altLang="en-US" sz="2000" dirty="0"/>
                    </a:p>
                  </a:txBody>
                  <a:tcPr/>
                </a:tc>
              </a:tr>
              <a:tr h="409595">
                <a:tc>
                  <a:txBody>
                    <a:bodyPr/>
                    <a:lstStyle/>
                    <a:p>
                      <a:r>
                        <a:rPr kumimoji="1" lang="en-US" altLang="ja-JP" sz="2000" dirty="0" smtClean="0"/>
                        <a:t>Procedural</a:t>
                      </a:r>
                      <a:endParaRPr kumimoji="1" lang="ja-JP" altLang="en-US" sz="2000" dirty="0"/>
                    </a:p>
                  </a:txBody>
                  <a:tcPr/>
                </a:tc>
                <a:tc>
                  <a:txBody>
                    <a:bodyPr/>
                    <a:lstStyle/>
                    <a:p>
                      <a:r>
                        <a:rPr kumimoji="1" lang="en-US" altLang="ja-JP" sz="2000" dirty="0" smtClean="0"/>
                        <a:t>Static</a:t>
                      </a:r>
                      <a:endParaRPr kumimoji="1" lang="ja-JP" altLang="en-US" sz="2000" dirty="0"/>
                    </a:p>
                  </a:txBody>
                  <a:tcPr/>
                </a:tc>
                <a:tc>
                  <a:txBody>
                    <a:bodyPr/>
                    <a:lstStyle/>
                    <a:p>
                      <a:r>
                        <a:rPr kumimoji="1" lang="en-US" altLang="ja-JP" sz="2000" dirty="0" smtClean="0"/>
                        <a:t>Explicit</a:t>
                      </a:r>
                      <a:endParaRPr kumimoji="1" lang="ja-JP" altLang="en-US" sz="2000" dirty="0"/>
                    </a:p>
                  </a:txBody>
                  <a:tcPr/>
                </a:tc>
                <a:tc>
                  <a:txBody>
                    <a:bodyPr/>
                    <a:lstStyle/>
                    <a:p>
                      <a:r>
                        <a:rPr kumimoji="1" lang="en-US" altLang="ja-JP" sz="2000" dirty="0" smtClean="0"/>
                        <a:t>Managed</a:t>
                      </a:r>
                      <a:endParaRPr kumimoji="1" lang="ja-JP" altLang="en-US" sz="2000" dirty="0"/>
                    </a:p>
                  </a:txBody>
                  <a:tcPr/>
                </a:tc>
                <a:tc>
                  <a:txBody>
                    <a:bodyPr/>
                    <a:lstStyle/>
                    <a:p>
                      <a:r>
                        <a:rPr kumimoji="1" lang="en-US" altLang="ja-JP" sz="2000" dirty="0" smtClean="0"/>
                        <a:t>-0.06</a:t>
                      </a:r>
                      <a:endParaRPr kumimoji="1" lang="ja-JP" altLang="en-US" sz="2000" dirty="0"/>
                    </a:p>
                  </a:txBody>
                  <a:tcPr/>
                </a:tc>
              </a:tr>
              <a:tr h="409595">
                <a:tc>
                  <a:txBody>
                    <a:bodyPr/>
                    <a:lstStyle/>
                    <a:p>
                      <a:r>
                        <a:rPr kumimoji="1" lang="en-US" altLang="ja-JP" sz="2000" dirty="0" smtClean="0"/>
                        <a:t>Script</a:t>
                      </a:r>
                      <a:endParaRPr kumimoji="1" lang="ja-JP" altLang="en-US" sz="2000" dirty="0"/>
                    </a:p>
                  </a:txBody>
                  <a:tcPr/>
                </a:tc>
                <a:tc>
                  <a:txBody>
                    <a:bodyPr/>
                    <a:lstStyle/>
                    <a:p>
                      <a:r>
                        <a:rPr kumimoji="1" lang="en-US" altLang="ja-JP" sz="2000" dirty="0" smtClean="0"/>
                        <a:t>Dynamic</a:t>
                      </a:r>
                      <a:endParaRPr kumimoji="1" lang="ja-JP" altLang="en-US" sz="2000" dirty="0"/>
                    </a:p>
                  </a:txBody>
                  <a:tcPr/>
                </a:tc>
                <a:tc>
                  <a:txBody>
                    <a:bodyPr/>
                    <a:lstStyle/>
                    <a:p>
                      <a:r>
                        <a:rPr kumimoji="1" lang="en-US" altLang="ja-JP" sz="2000" dirty="0" smtClean="0"/>
                        <a:t>Explicit</a:t>
                      </a:r>
                      <a:endParaRPr kumimoji="1" lang="ja-JP" altLang="en-US" sz="2000" dirty="0"/>
                    </a:p>
                  </a:txBody>
                  <a:tcPr/>
                </a:tc>
                <a:tc>
                  <a:txBody>
                    <a:bodyPr/>
                    <a:lstStyle/>
                    <a:p>
                      <a:r>
                        <a:rPr kumimoji="1" lang="en-US" altLang="ja-JP" sz="2000" dirty="0" smtClean="0"/>
                        <a:t>Managed</a:t>
                      </a:r>
                      <a:endParaRPr kumimoji="1" lang="ja-JP" altLang="en-US" sz="2000" dirty="0"/>
                    </a:p>
                  </a:txBody>
                  <a:tcPr/>
                </a:tc>
                <a:tc>
                  <a:txBody>
                    <a:bodyPr/>
                    <a:lstStyle/>
                    <a:p>
                      <a:r>
                        <a:rPr kumimoji="1" lang="en-US" altLang="ja-JP" sz="2000" dirty="0" smtClean="0"/>
                        <a:t>0.001</a:t>
                      </a:r>
                      <a:endParaRPr kumimoji="1" lang="ja-JP" altLang="en-US" sz="2000" dirty="0"/>
                    </a:p>
                  </a:txBody>
                  <a:tcPr/>
                </a:tc>
              </a:tr>
              <a:tr h="409595">
                <a:tc>
                  <a:txBody>
                    <a:bodyPr/>
                    <a:lstStyle/>
                    <a:p>
                      <a:r>
                        <a:rPr kumimoji="1" lang="en-US" altLang="ja-JP" sz="2000" dirty="0" smtClean="0"/>
                        <a:t>Script</a:t>
                      </a:r>
                      <a:endParaRPr kumimoji="1" lang="ja-JP" altLang="en-US" sz="2000" dirty="0"/>
                    </a:p>
                  </a:txBody>
                  <a:tcPr/>
                </a:tc>
                <a:tc>
                  <a:txBody>
                    <a:bodyPr/>
                    <a:lstStyle/>
                    <a:p>
                      <a:r>
                        <a:rPr kumimoji="1" lang="en-US" altLang="ja-JP" sz="2000" dirty="0" smtClean="0"/>
                        <a:t>Dynamic</a:t>
                      </a:r>
                      <a:endParaRPr kumimoji="1" lang="ja-JP" altLang="en-US" sz="2000" dirty="0"/>
                    </a:p>
                  </a:txBody>
                  <a:tcPr/>
                </a:tc>
                <a:tc>
                  <a:txBody>
                    <a:bodyPr/>
                    <a:lstStyle/>
                    <a:p>
                      <a:r>
                        <a:rPr kumimoji="1" lang="en-US" altLang="ja-JP" sz="2000" dirty="0" smtClean="0"/>
                        <a:t>Implicit</a:t>
                      </a:r>
                      <a:endParaRPr kumimoji="1" lang="ja-JP" altLang="en-US" sz="2000" dirty="0"/>
                    </a:p>
                  </a:txBody>
                  <a:tcPr/>
                </a:tc>
                <a:tc>
                  <a:txBody>
                    <a:bodyPr/>
                    <a:lstStyle/>
                    <a:p>
                      <a:r>
                        <a:rPr kumimoji="1" lang="en-US" altLang="ja-JP" sz="2000" dirty="0" smtClean="0"/>
                        <a:t>Managed</a:t>
                      </a:r>
                      <a:endParaRPr kumimoji="1" lang="ja-JP" altLang="en-US" sz="2000" dirty="0"/>
                    </a:p>
                  </a:txBody>
                  <a:tcPr/>
                </a:tc>
                <a:tc>
                  <a:txBody>
                    <a:bodyPr/>
                    <a:lstStyle/>
                    <a:p>
                      <a:r>
                        <a:rPr kumimoji="1" lang="en-US" altLang="ja-JP" sz="2000" dirty="0" smtClean="0"/>
                        <a:t>0.04</a:t>
                      </a:r>
                      <a:endParaRPr kumimoji="1" lang="ja-JP" altLang="en-US" sz="2000" dirty="0"/>
                    </a:p>
                  </a:txBody>
                  <a:tcPr/>
                </a:tc>
              </a:tr>
              <a:tr h="409595">
                <a:tc>
                  <a:txBody>
                    <a:bodyPr/>
                    <a:lstStyle/>
                    <a:p>
                      <a:r>
                        <a:rPr kumimoji="1" lang="en-US" altLang="ja-JP" sz="2000" dirty="0" smtClean="0"/>
                        <a:t>Procedural</a:t>
                      </a:r>
                      <a:endParaRPr kumimoji="1" lang="ja-JP" altLang="en-US" sz="2000" dirty="0"/>
                    </a:p>
                  </a:txBody>
                  <a:tcPr/>
                </a:tc>
                <a:tc>
                  <a:txBody>
                    <a:bodyPr/>
                    <a:lstStyle/>
                    <a:p>
                      <a:r>
                        <a:rPr kumimoji="1" lang="en-US" altLang="ja-JP" sz="2000" dirty="0" smtClean="0"/>
                        <a:t>Static</a:t>
                      </a:r>
                      <a:endParaRPr kumimoji="1" lang="ja-JP" altLang="en-US" sz="2000" dirty="0"/>
                    </a:p>
                  </a:txBody>
                  <a:tcPr/>
                </a:tc>
                <a:tc>
                  <a:txBody>
                    <a:bodyPr/>
                    <a:lstStyle/>
                    <a:p>
                      <a:r>
                        <a:rPr kumimoji="1" lang="en-US" altLang="ja-JP" sz="2000" dirty="0" smtClean="0"/>
                        <a:t>Implicit</a:t>
                      </a:r>
                      <a:endParaRPr kumimoji="1" lang="ja-JP" altLang="en-US" sz="2000" dirty="0"/>
                    </a:p>
                  </a:txBody>
                  <a:tcPr/>
                </a:tc>
                <a:tc>
                  <a:txBody>
                    <a:bodyPr/>
                    <a:lstStyle/>
                    <a:p>
                      <a:r>
                        <a:rPr kumimoji="1" lang="en-US" altLang="ja-JP" sz="2000" dirty="0" smtClean="0"/>
                        <a:t>Unmanaged</a:t>
                      </a:r>
                      <a:endParaRPr kumimoji="1" lang="ja-JP" altLang="en-US" sz="2000" dirty="0"/>
                    </a:p>
                  </a:txBody>
                  <a:tcPr/>
                </a:tc>
                <a:tc>
                  <a:txBody>
                    <a:bodyPr/>
                    <a:lstStyle/>
                    <a:p>
                      <a:r>
                        <a:rPr kumimoji="1" lang="en-US" altLang="ja-JP" sz="2000" dirty="0" smtClean="0"/>
                        <a:t>0.14</a:t>
                      </a:r>
                      <a:endParaRPr kumimoji="1" lang="ja-JP" altLang="en-US" sz="2000" dirty="0"/>
                    </a:p>
                  </a:txBody>
                  <a:tcPr/>
                </a:tc>
              </a:tr>
            </a:tbl>
          </a:graphicData>
        </a:graphic>
      </p:graphicFrame>
      <p:pic>
        <p:nvPicPr>
          <p:cNvPr id="4" name="図 3"/>
          <p:cNvPicPr>
            <a:picLocks noChangeAspect="1"/>
          </p:cNvPicPr>
          <p:nvPr/>
        </p:nvPicPr>
        <p:blipFill>
          <a:blip r:embed="rId3"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a:xfrm>
            <a:off x="1881947" y="512628"/>
            <a:ext cx="530164" cy="530164"/>
          </a:xfrm>
          <a:prstGeom prst="rect">
            <a:avLst/>
          </a:prstGeom>
        </p:spPr>
      </p:pic>
      <p:pic>
        <p:nvPicPr>
          <p:cNvPr id="16" name="図 15"/>
          <p:cNvPicPr>
            <a:picLocks noChangeAspect="1"/>
          </p:cNvPicPr>
          <p:nvPr/>
        </p:nvPicPr>
        <p:blipFill>
          <a:blip r:embed="rId3"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rot="10800000" flipH="1">
            <a:off x="3812990" y="649528"/>
            <a:ext cx="530973" cy="530164"/>
          </a:xfrm>
          <a:prstGeom prst="rect">
            <a:avLst/>
          </a:prstGeom>
        </p:spPr>
      </p:pic>
      <p:sp>
        <p:nvSpPr>
          <p:cNvPr id="18" name="テキスト ボックス 17"/>
          <p:cNvSpPr txBox="1"/>
          <p:nvPr/>
        </p:nvSpPr>
        <p:spPr>
          <a:xfrm>
            <a:off x="409884" y="2234040"/>
            <a:ext cx="988091" cy="523220"/>
          </a:xfrm>
          <a:prstGeom prst="rect">
            <a:avLst/>
          </a:prstGeom>
          <a:noFill/>
        </p:spPr>
        <p:txBody>
          <a:bodyPr wrap="none" rtlCol="0">
            <a:spAutoFit/>
          </a:bodyPr>
          <a:lstStyle/>
          <a:p>
            <a:r>
              <a:rPr kumimoji="1" lang="en-US" altLang="ja-JP" sz="2800" dirty="0" smtClean="0"/>
              <a:t>Static</a:t>
            </a:r>
            <a:endParaRPr kumimoji="1" lang="ja-JP" altLang="en-US" sz="2800" dirty="0"/>
          </a:p>
        </p:txBody>
      </p:sp>
      <p:sp>
        <p:nvSpPr>
          <p:cNvPr id="19" name="テキスト ボックス 18"/>
          <p:cNvSpPr txBox="1"/>
          <p:nvPr/>
        </p:nvSpPr>
        <p:spPr>
          <a:xfrm>
            <a:off x="2344016" y="2190383"/>
            <a:ext cx="1449436" cy="523220"/>
          </a:xfrm>
          <a:prstGeom prst="rect">
            <a:avLst/>
          </a:prstGeom>
          <a:noFill/>
        </p:spPr>
        <p:txBody>
          <a:bodyPr wrap="none" rtlCol="0">
            <a:spAutoFit/>
          </a:bodyPr>
          <a:lstStyle/>
          <a:p>
            <a:r>
              <a:rPr kumimoji="1" lang="en-US" altLang="ja-JP" sz="2800" dirty="0" smtClean="0"/>
              <a:t>Dynamic</a:t>
            </a:r>
            <a:endParaRPr kumimoji="1" lang="ja-JP" altLang="en-US" sz="2800" dirty="0"/>
          </a:p>
        </p:txBody>
      </p:sp>
      <p:pic>
        <p:nvPicPr>
          <p:cNvPr id="20" name="図 19"/>
          <p:cNvPicPr>
            <a:picLocks noChangeAspect="1"/>
          </p:cNvPicPr>
          <p:nvPr/>
        </p:nvPicPr>
        <p:blipFill>
          <a:blip r:embed="rId3"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a:xfrm>
            <a:off x="1520950" y="2191534"/>
            <a:ext cx="530164" cy="530164"/>
          </a:xfrm>
          <a:prstGeom prst="rect">
            <a:avLst/>
          </a:prstGeom>
        </p:spPr>
      </p:pic>
      <p:pic>
        <p:nvPicPr>
          <p:cNvPr id="21" name="図 20"/>
          <p:cNvPicPr>
            <a:picLocks noChangeAspect="1"/>
          </p:cNvPicPr>
          <p:nvPr/>
        </p:nvPicPr>
        <p:blipFill>
          <a:blip r:embed="rId3"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rot="10800000" flipH="1">
            <a:off x="3793452" y="2270383"/>
            <a:ext cx="530973" cy="530164"/>
          </a:xfrm>
          <a:prstGeom prst="rect">
            <a:avLst/>
          </a:prstGeom>
        </p:spPr>
      </p:pic>
      <p:sp>
        <p:nvSpPr>
          <p:cNvPr id="11" name="テキスト ボックス 10"/>
          <p:cNvSpPr txBox="1"/>
          <p:nvPr/>
        </p:nvSpPr>
        <p:spPr>
          <a:xfrm>
            <a:off x="181204" y="563229"/>
            <a:ext cx="1713931" cy="523220"/>
          </a:xfrm>
          <a:prstGeom prst="rect">
            <a:avLst/>
          </a:prstGeom>
          <a:noFill/>
        </p:spPr>
        <p:txBody>
          <a:bodyPr wrap="none" rtlCol="0">
            <a:spAutoFit/>
          </a:bodyPr>
          <a:lstStyle/>
          <a:p>
            <a:r>
              <a:rPr kumimoji="1" lang="en-US" altLang="ja-JP" sz="2800" dirty="0" smtClean="0"/>
              <a:t>Functional</a:t>
            </a:r>
            <a:endParaRPr kumimoji="1" lang="ja-JP" altLang="en-US" sz="2800" dirty="0"/>
          </a:p>
        </p:txBody>
      </p:sp>
      <p:sp>
        <p:nvSpPr>
          <p:cNvPr id="22" name="テキスト ボックス 21"/>
          <p:cNvSpPr txBox="1"/>
          <p:nvPr/>
        </p:nvSpPr>
        <p:spPr>
          <a:xfrm>
            <a:off x="2604749" y="563229"/>
            <a:ext cx="1169166" cy="523220"/>
          </a:xfrm>
          <a:prstGeom prst="rect">
            <a:avLst/>
          </a:prstGeom>
          <a:noFill/>
        </p:spPr>
        <p:txBody>
          <a:bodyPr wrap="none" rtlCol="0">
            <a:spAutoFit/>
          </a:bodyPr>
          <a:lstStyle/>
          <a:p>
            <a:r>
              <a:rPr kumimoji="1" lang="en-US" altLang="ja-JP" sz="2800" dirty="0" smtClean="0"/>
              <a:t>Others</a:t>
            </a:r>
            <a:endParaRPr kumimoji="1" lang="ja-JP" altLang="en-US" sz="2800" dirty="0"/>
          </a:p>
        </p:txBody>
      </p:sp>
      <p:sp>
        <p:nvSpPr>
          <p:cNvPr id="23" name="テキスト ボックス 22"/>
          <p:cNvSpPr txBox="1"/>
          <p:nvPr/>
        </p:nvSpPr>
        <p:spPr>
          <a:xfrm>
            <a:off x="409884" y="1390875"/>
            <a:ext cx="1221809" cy="523220"/>
          </a:xfrm>
          <a:prstGeom prst="rect">
            <a:avLst/>
          </a:prstGeom>
          <a:noFill/>
        </p:spPr>
        <p:txBody>
          <a:bodyPr wrap="none" rtlCol="0">
            <a:spAutoFit/>
          </a:bodyPr>
          <a:lstStyle/>
          <a:p>
            <a:r>
              <a:rPr lang="en-US" altLang="ja-JP" sz="2800" dirty="0" smtClean="0"/>
              <a:t>Explicit</a:t>
            </a:r>
            <a:endParaRPr kumimoji="1" lang="ja-JP" altLang="en-US" sz="2800" dirty="0"/>
          </a:p>
        </p:txBody>
      </p:sp>
      <p:sp>
        <p:nvSpPr>
          <p:cNvPr id="24" name="テキスト ボックス 23"/>
          <p:cNvSpPr txBox="1"/>
          <p:nvPr/>
        </p:nvSpPr>
        <p:spPr>
          <a:xfrm>
            <a:off x="2505619" y="1358413"/>
            <a:ext cx="1268296" cy="523220"/>
          </a:xfrm>
          <a:prstGeom prst="rect">
            <a:avLst/>
          </a:prstGeom>
          <a:noFill/>
        </p:spPr>
        <p:txBody>
          <a:bodyPr wrap="none" rtlCol="0">
            <a:spAutoFit/>
          </a:bodyPr>
          <a:lstStyle/>
          <a:p>
            <a:r>
              <a:rPr kumimoji="1" lang="en-US" altLang="ja-JP" sz="2800" dirty="0" smtClean="0"/>
              <a:t>Implicit</a:t>
            </a:r>
            <a:endParaRPr kumimoji="1" lang="ja-JP" altLang="en-US" sz="2800" dirty="0"/>
          </a:p>
        </p:txBody>
      </p:sp>
      <p:pic>
        <p:nvPicPr>
          <p:cNvPr id="25" name="図 24"/>
          <p:cNvPicPr>
            <a:picLocks noChangeAspect="1"/>
          </p:cNvPicPr>
          <p:nvPr/>
        </p:nvPicPr>
        <p:blipFill>
          <a:blip r:embed="rId3"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a:xfrm>
            <a:off x="1609632" y="1340274"/>
            <a:ext cx="530164" cy="530164"/>
          </a:xfrm>
          <a:prstGeom prst="rect">
            <a:avLst/>
          </a:prstGeom>
        </p:spPr>
      </p:pic>
      <p:pic>
        <p:nvPicPr>
          <p:cNvPr id="26" name="図 25"/>
          <p:cNvPicPr>
            <a:picLocks noChangeAspect="1"/>
          </p:cNvPicPr>
          <p:nvPr/>
        </p:nvPicPr>
        <p:blipFill>
          <a:blip r:embed="rId3"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rot="10800000" flipH="1">
            <a:off x="3793452" y="1427218"/>
            <a:ext cx="530973" cy="530164"/>
          </a:xfrm>
          <a:prstGeom prst="rect">
            <a:avLst/>
          </a:prstGeom>
        </p:spPr>
      </p:pic>
    </p:spTree>
    <p:extLst>
      <p:ext uri="{BB962C8B-B14F-4D97-AF65-F5344CB8AC3E}">
        <p14:creationId xmlns:p14="http://schemas.microsoft.com/office/powerpoint/2010/main" val="202005871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日付プレースホルダー 6"/>
          <p:cNvSpPr>
            <a:spLocks noGrp="1"/>
          </p:cNvSpPr>
          <p:nvPr>
            <p:ph type="dt" sz="half" idx="10"/>
          </p:nvPr>
        </p:nvSpPr>
        <p:spPr/>
        <p:txBody>
          <a:bodyPr/>
          <a:lstStyle/>
          <a:p>
            <a:r>
              <a:rPr kumimoji="1" lang="en-US" altLang="ja-JP" smtClean="0"/>
              <a:t>May 31, 2019</a:t>
            </a:r>
            <a:endParaRPr kumimoji="1" lang="ja-JP" altLang="en-US"/>
          </a:p>
        </p:txBody>
      </p:sp>
      <p:sp>
        <p:nvSpPr>
          <p:cNvPr id="8" name="フッター プレースホルダー 7"/>
          <p:cNvSpPr>
            <a:spLocks noGrp="1"/>
          </p:cNvSpPr>
          <p:nvPr>
            <p:ph type="ftr" sz="quarter" idx="11"/>
          </p:nvPr>
        </p:nvSpPr>
        <p:spPr/>
        <p:txBody>
          <a:bodyPr/>
          <a:lstStyle/>
          <a:p>
            <a:r>
              <a:rPr lang="en-US" altLang="ja-JP" smtClean="0"/>
              <a:t>SEC01F Software Engineering</a:t>
            </a:r>
            <a:endParaRPr lang="ja-JP" altLang="en-US" dirty="0" smtClean="0"/>
          </a:p>
        </p:txBody>
      </p:sp>
      <p:sp>
        <p:nvSpPr>
          <p:cNvPr id="9" name="スライド番号プレースホルダー 8"/>
          <p:cNvSpPr>
            <a:spLocks noGrp="1"/>
          </p:cNvSpPr>
          <p:nvPr>
            <p:ph type="sldNum" sz="quarter" idx="12"/>
          </p:nvPr>
        </p:nvSpPr>
        <p:spPr/>
        <p:txBody>
          <a:bodyPr/>
          <a:lstStyle/>
          <a:p>
            <a:fld id="{75F6A829-9920-465C-A4C7-19645E6A1AE8}" type="slidenum">
              <a:rPr kumimoji="1" lang="ja-JP" altLang="en-US" smtClean="0"/>
              <a:t>15</a:t>
            </a:fld>
            <a:endParaRPr kumimoji="1" lang="ja-JP" altLang="en-US"/>
          </a:p>
        </p:txBody>
      </p:sp>
      <p:sp>
        <p:nvSpPr>
          <p:cNvPr id="11" name="1 つの角を丸めた四角形 10"/>
          <p:cNvSpPr/>
          <p:nvPr/>
        </p:nvSpPr>
        <p:spPr>
          <a:xfrm rot="10800000">
            <a:off x="274799" y="3337897"/>
            <a:ext cx="4323907" cy="3083442"/>
          </a:xfrm>
          <a:prstGeom prst="round1Rect">
            <a:avLst/>
          </a:prstGeom>
        </p:spPr>
        <p:style>
          <a:lnRef idx="0">
            <a:schemeClr val="lt1">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sp>
      <p:sp>
        <p:nvSpPr>
          <p:cNvPr id="12" name="テキスト ボックス 11"/>
          <p:cNvSpPr txBox="1"/>
          <p:nvPr/>
        </p:nvSpPr>
        <p:spPr>
          <a:xfrm>
            <a:off x="628650" y="4001925"/>
            <a:ext cx="3554371" cy="2062103"/>
          </a:xfrm>
          <a:prstGeom prst="rect">
            <a:avLst/>
          </a:prstGeom>
          <a:noFill/>
        </p:spPr>
        <p:txBody>
          <a:bodyPr wrap="none" rtlCol="0">
            <a:spAutoFit/>
          </a:bodyPr>
          <a:lstStyle/>
          <a:p>
            <a:pPr algn="ctr"/>
            <a:r>
              <a:rPr lang="en-US" altLang="ja-JP" sz="3200" b="1" dirty="0" smtClean="0"/>
              <a:t>No Relation</a:t>
            </a:r>
          </a:p>
          <a:p>
            <a:pPr algn="ctr"/>
            <a:r>
              <a:rPr lang="en-US" altLang="ja-JP" sz="3200" b="1" dirty="0" smtClean="0"/>
              <a:t>Application Domain</a:t>
            </a:r>
          </a:p>
          <a:p>
            <a:pPr algn="ctr"/>
            <a:r>
              <a:rPr lang="en-US" altLang="ja-JP" sz="3200" b="1" dirty="0" smtClean="0"/>
              <a:t> and </a:t>
            </a:r>
          </a:p>
          <a:p>
            <a:pPr algn="ctr"/>
            <a:r>
              <a:rPr lang="en-US" altLang="ja-JP" sz="3200" b="1" dirty="0" smtClean="0"/>
              <a:t>Defects Tendency</a:t>
            </a:r>
            <a:endParaRPr kumimoji="1" lang="ja-JP" altLang="en-US" sz="3200" b="1" dirty="0"/>
          </a:p>
        </p:txBody>
      </p:sp>
      <p:graphicFrame>
        <p:nvGraphicFramePr>
          <p:cNvPr id="2" name="表 1"/>
          <p:cNvGraphicFramePr>
            <a:graphicFrameLocks noGrp="1"/>
          </p:cNvGraphicFramePr>
          <p:nvPr>
            <p:extLst>
              <p:ext uri="{D42A27DB-BD31-4B8C-83A1-F6EECF244321}">
                <p14:modId xmlns:p14="http://schemas.microsoft.com/office/powerpoint/2010/main" val="3352228203"/>
              </p:ext>
            </p:extLst>
          </p:nvPr>
        </p:nvGraphicFramePr>
        <p:xfrm>
          <a:off x="4282973" y="3349870"/>
          <a:ext cx="4773102" cy="3068514"/>
        </p:xfrm>
        <a:graphic>
          <a:graphicData uri="http://schemas.openxmlformats.org/drawingml/2006/table">
            <a:tbl>
              <a:tblPr firstRow="1" bandRow="1">
                <a:tableStyleId>{00A15C55-8517-42AA-B614-E9B94910E393}</a:tableStyleId>
              </a:tblPr>
              <a:tblGrid>
                <a:gridCol w="1156296"/>
                <a:gridCol w="602801"/>
                <a:gridCol w="602801"/>
                <a:gridCol w="602801"/>
                <a:gridCol w="602801"/>
                <a:gridCol w="602801"/>
                <a:gridCol w="602801"/>
              </a:tblGrid>
              <a:tr h="611960">
                <a:tc>
                  <a:txBody>
                    <a:bodyPr/>
                    <a:lstStyle/>
                    <a:p>
                      <a:r>
                        <a:rPr kumimoji="1" lang="en-US" altLang="ja-JP" dirty="0" smtClean="0"/>
                        <a:t>Domains</a:t>
                      </a:r>
                      <a:endParaRPr kumimoji="1" lang="ja-JP" altLang="en-US" dirty="0"/>
                    </a:p>
                  </a:txBody>
                  <a:tcPr/>
                </a:tc>
                <a:tc>
                  <a:txBody>
                    <a:bodyPr/>
                    <a:lstStyle/>
                    <a:p>
                      <a:r>
                        <a:rPr kumimoji="1" lang="en-US" altLang="ja-JP" dirty="0" smtClean="0"/>
                        <a:t>APP</a:t>
                      </a:r>
                      <a:endParaRPr kumimoji="1" lang="ja-JP" altLang="en-US" dirty="0"/>
                    </a:p>
                  </a:txBody>
                  <a:tcPr/>
                </a:tc>
                <a:tc>
                  <a:txBody>
                    <a:bodyPr/>
                    <a:lstStyle/>
                    <a:p>
                      <a:r>
                        <a:rPr kumimoji="1" lang="en-US" altLang="ja-JP" dirty="0" smtClean="0"/>
                        <a:t>CA</a:t>
                      </a:r>
                      <a:endParaRPr kumimoji="1" lang="ja-JP" altLang="en-US" dirty="0"/>
                    </a:p>
                  </a:txBody>
                  <a:tcPr/>
                </a:tc>
                <a:tc>
                  <a:txBody>
                    <a:bodyPr/>
                    <a:lstStyle/>
                    <a:p>
                      <a:r>
                        <a:rPr kumimoji="1" lang="en-US" altLang="ja-JP" dirty="0" smtClean="0"/>
                        <a:t>DB</a:t>
                      </a:r>
                      <a:endParaRPr kumimoji="1" lang="ja-JP" altLang="en-US" dirty="0"/>
                    </a:p>
                  </a:txBody>
                  <a:tcPr/>
                </a:tc>
                <a:tc>
                  <a:txBody>
                    <a:bodyPr/>
                    <a:lstStyle/>
                    <a:p>
                      <a:r>
                        <a:rPr kumimoji="1" lang="en-US" altLang="ja-JP" dirty="0" smtClean="0"/>
                        <a:t>FW</a:t>
                      </a:r>
                      <a:endParaRPr kumimoji="1" lang="ja-JP" altLang="en-US" dirty="0"/>
                    </a:p>
                  </a:txBody>
                  <a:tcPr/>
                </a:tc>
                <a:tc>
                  <a:txBody>
                    <a:bodyPr/>
                    <a:lstStyle/>
                    <a:p>
                      <a:r>
                        <a:rPr kumimoji="1" lang="en-US" altLang="ja-JP" dirty="0" smtClean="0"/>
                        <a:t>LIB</a:t>
                      </a:r>
                      <a:endParaRPr kumimoji="1" lang="ja-JP" altLang="en-US" dirty="0"/>
                    </a:p>
                  </a:txBody>
                  <a:tcPr/>
                </a:tc>
                <a:tc>
                  <a:txBody>
                    <a:bodyPr/>
                    <a:lstStyle/>
                    <a:p>
                      <a:r>
                        <a:rPr kumimoji="1" lang="en-US" altLang="ja-JP" dirty="0" smtClean="0"/>
                        <a:t>MW</a:t>
                      </a:r>
                      <a:endParaRPr kumimoji="1" lang="ja-JP" altLang="en-US" dirty="0"/>
                    </a:p>
                  </a:txBody>
                  <a:tcPr/>
                </a:tc>
              </a:tr>
              <a:tr h="1406385">
                <a:tc>
                  <a:txBody>
                    <a:bodyPr/>
                    <a:lstStyle/>
                    <a:p>
                      <a:r>
                        <a:rPr kumimoji="1" lang="en-US" altLang="ja-JP" dirty="0" smtClean="0"/>
                        <a:t>Spearman Corr.</a:t>
                      </a:r>
                      <a:endParaRPr kumimoji="1" lang="ja-JP" altLang="en-US" dirty="0"/>
                    </a:p>
                  </a:txBody>
                  <a:tcPr/>
                </a:tc>
                <a:tc>
                  <a:txBody>
                    <a:bodyPr/>
                    <a:lstStyle/>
                    <a:p>
                      <a:r>
                        <a:rPr kumimoji="1" lang="en-US" altLang="ja-JP" dirty="0" smtClean="0"/>
                        <a:t>0.71</a:t>
                      </a:r>
                      <a:endParaRPr kumimoji="1" lang="ja-JP" altLang="en-US" dirty="0"/>
                    </a:p>
                  </a:txBody>
                  <a:tcPr/>
                </a:tc>
                <a:tc>
                  <a:txBody>
                    <a:bodyPr/>
                    <a:lstStyle/>
                    <a:p>
                      <a:r>
                        <a:rPr kumimoji="1" lang="en-US" altLang="ja-JP" dirty="0" smtClean="0"/>
                        <a:t>0.56</a:t>
                      </a:r>
                      <a:endParaRPr kumimoji="1" lang="ja-JP" altLang="en-US" dirty="0"/>
                    </a:p>
                  </a:txBody>
                  <a:tcPr/>
                </a:tc>
                <a:tc>
                  <a:txBody>
                    <a:bodyPr/>
                    <a:lstStyle/>
                    <a:p>
                      <a:r>
                        <a:rPr kumimoji="1" lang="en-US" altLang="ja-JP" dirty="0" smtClean="0"/>
                        <a:t>0.30</a:t>
                      </a:r>
                      <a:endParaRPr kumimoji="1" lang="ja-JP" altLang="en-US" dirty="0"/>
                    </a:p>
                  </a:txBody>
                  <a:tcPr/>
                </a:tc>
                <a:tc>
                  <a:txBody>
                    <a:bodyPr/>
                    <a:lstStyle/>
                    <a:p>
                      <a:r>
                        <a:rPr kumimoji="1" lang="en-US" altLang="ja-JP" dirty="0" smtClean="0"/>
                        <a:t>0.76</a:t>
                      </a:r>
                      <a:endParaRPr kumimoji="1" lang="ja-JP" altLang="en-US" dirty="0"/>
                    </a:p>
                  </a:txBody>
                  <a:tcPr/>
                </a:tc>
                <a:tc>
                  <a:txBody>
                    <a:bodyPr/>
                    <a:lstStyle/>
                    <a:p>
                      <a:r>
                        <a:rPr kumimoji="1" lang="en-US" altLang="ja-JP" dirty="0" smtClean="0"/>
                        <a:t>0.90</a:t>
                      </a:r>
                      <a:endParaRPr kumimoji="1" lang="ja-JP" altLang="en-US" dirty="0"/>
                    </a:p>
                  </a:txBody>
                  <a:tcPr/>
                </a:tc>
                <a:tc>
                  <a:txBody>
                    <a:bodyPr/>
                    <a:lstStyle/>
                    <a:p>
                      <a:r>
                        <a:rPr kumimoji="1" lang="en-US" altLang="ja-JP" dirty="0" smtClean="0"/>
                        <a:t>0.46</a:t>
                      </a:r>
                      <a:endParaRPr kumimoji="1" lang="ja-JP" altLang="en-US" dirty="0"/>
                    </a:p>
                  </a:txBody>
                  <a:tcPr/>
                </a:tc>
              </a:tr>
              <a:tr h="1050169">
                <a:tc>
                  <a:txBody>
                    <a:bodyPr/>
                    <a:lstStyle/>
                    <a:p>
                      <a:r>
                        <a:rPr kumimoji="1" lang="en-US" altLang="ja-JP" dirty="0" smtClean="0"/>
                        <a:t>p-Value</a:t>
                      </a:r>
                      <a:endParaRPr kumimoji="1" lang="ja-JP" altLang="en-US" dirty="0"/>
                    </a:p>
                  </a:txBody>
                  <a:tcPr/>
                </a:tc>
                <a:tc>
                  <a:txBody>
                    <a:bodyPr/>
                    <a:lstStyle/>
                    <a:p>
                      <a:r>
                        <a:rPr kumimoji="1" lang="en-US" altLang="ja-JP" dirty="0" smtClean="0"/>
                        <a:t>0.00</a:t>
                      </a:r>
                      <a:endParaRPr kumimoji="1" lang="ja-JP" altLang="en-US" dirty="0"/>
                    </a:p>
                  </a:txBody>
                  <a:tcPr/>
                </a:tc>
                <a:tc>
                  <a:txBody>
                    <a:bodyPr/>
                    <a:lstStyle/>
                    <a:p>
                      <a:r>
                        <a:rPr kumimoji="1" lang="en-US" altLang="ja-JP" dirty="0" smtClean="0"/>
                        <a:t>0.02</a:t>
                      </a:r>
                      <a:endParaRPr kumimoji="1" lang="ja-JP" altLang="en-US" dirty="0"/>
                    </a:p>
                  </a:txBody>
                  <a:tcPr/>
                </a:tc>
                <a:tc>
                  <a:txBody>
                    <a:bodyPr/>
                    <a:lstStyle/>
                    <a:p>
                      <a:r>
                        <a:rPr kumimoji="1" lang="en-US" altLang="ja-JP" dirty="0" smtClean="0"/>
                        <a:t>0.28</a:t>
                      </a:r>
                      <a:endParaRPr kumimoji="1" lang="ja-JP" altLang="en-US" dirty="0"/>
                    </a:p>
                  </a:txBody>
                  <a:tcPr/>
                </a:tc>
                <a:tc>
                  <a:txBody>
                    <a:bodyPr/>
                    <a:lstStyle/>
                    <a:p>
                      <a:r>
                        <a:rPr kumimoji="1" lang="en-US" altLang="ja-JP" dirty="0" smtClean="0"/>
                        <a:t>0.00</a:t>
                      </a:r>
                      <a:endParaRPr kumimoji="1" lang="ja-JP" altLang="en-US" dirty="0"/>
                    </a:p>
                  </a:txBody>
                  <a:tcPr/>
                </a:tc>
                <a:tc>
                  <a:txBody>
                    <a:bodyPr/>
                    <a:lstStyle/>
                    <a:p>
                      <a:r>
                        <a:rPr kumimoji="1" lang="en-US" altLang="ja-JP" dirty="0" smtClean="0"/>
                        <a:t>0.00</a:t>
                      </a:r>
                      <a:endParaRPr kumimoji="1" lang="ja-JP" altLang="en-US" dirty="0"/>
                    </a:p>
                  </a:txBody>
                  <a:tcPr/>
                </a:tc>
                <a:tc>
                  <a:txBody>
                    <a:bodyPr/>
                    <a:lstStyle/>
                    <a:p>
                      <a:r>
                        <a:rPr kumimoji="1" lang="en-US" altLang="ja-JP" dirty="0" smtClean="0"/>
                        <a:t>0.09</a:t>
                      </a:r>
                      <a:endParaRPr kumimoji="1" lang="ja-JP" altLang="en-US" dirty="0"/>
                    </a:p>
                  </a:txBody>
                  <a:tcPr/>
                </a:tc>
              </a:tr>
            </a:tbl>
          </a:graphicData>
        </a:graphic>
      </p:graphicFrame>
      <p:sp>
        <p:nvSpPr>
          <p:cNvPr id="3" name="テキスト ボックス 2"/>
          <p:cNvSpPr txBox="1"/>
          <p:nvPr/>
        </p:nvSpPr>
        <p:spPr>
          <a:xfrm>
            <a:off x="4927060" y="2785168"/>
            <a:ext cx="4129015" cy="523220"/>
          </a:xfrm>
          <a:prstGeom prst="rect">
            <a:avLst/>
          </a:prstGeom>
          <a:noFill/>
        </p:spPr>
        <p:txBody>
          <a:bodyPr wrap="none" rtlCol="0">
            <a:spAutoFit/>
          </a:bodyPr>
          <a:lstStyle/>
          <a:p>
            <a:r>
              <a:rPr lang="en-US" altLang="ja-JP" sz="2800" dirty="0" smtClean="0"/>
              <a:t>Significant if p-Value &lt; 0.01</a:t>
            </a:r>
            <a:endParaRPr kumimoji="1" lang="ja-JP" altLang="en-US" sz="2800" dirty="0"/>
          </a:p>
        </p:txBody>
      </p:sp>
      <p:sp>
        <p:nvSpPr>
          <p:cNvPr id="4" name="テキスト ボックス 3"/>
          <p:cNvSpPr txBox="1"/>
          <p:nvPr/>
        </p:nvSpPr>
        <p:spPr>
          <a:xfrm>
            <a:off x="117683" y="501815"/>
            <a:ext cx="9026317" cy="892552"/>
          </a:xfrm>
          <a:prstGeom prst="rect">
            <a:avLst/>
          </a:prstGeom>
          <a:noFill/>
        </p:spPr>
        <p:txBody>
          <a:bodyPr wrap="none" rtlCol="0">
            <a:spAutoFit/>
          </a:bodyPr>
          <a:lstStyle/>
          <a:p>
            <a:r>
              <a:rPr lang="en-US" altLang="ja-JP" sz="2800" b="1" dirty="0" smtClean="0"/>
              <a:t>No meaningful relation</a:t>
            </a:r>
            <a:r>
              <a:rPr lang="en-US" altLang="ja-JP" sz="2800" dirty="0" smtClean="0"/>
              <a:t> </a:t>
            </a:r>
            <a:r>
              <a:rPr lang="en-US" altLang="ja-JP" sz="2400" dirty="0" smtClean="0"/>
              <a:t>between the number of bugs and domains</a:t>
            </a:r>
          </a:p>
          <a:p>
            <a:r>
              <a:rPr lang="en-US" altLang="ja-JP" sz="2400" dirty="0" smtClean="0"/>
              <a:t>					e</a:t>
            </a:r>
            <a:r>
              <a:rPr kumimoji="1" lang="en-US" altLang="ja-JP" sz="2400" dirty="0" smtClean="0"/>
              <a:t>xcept “Data Base” domain.</a:t>
            </a:r>
            <a:endParaRPr kumimoji="1" lang="ja-JP" altLang="en-US" sz="2400" dirty="0"/>
          </a:p>
        </p:txBody>
      </p:sp>
      <p:sp>
        <p:nvSpPr>
          <p:cNvPr id="5" name="テキスト ボックス 4"/>
          <p:cNvSpPr txBox="1"/>
          <p:nvPr/>
        </p:nvSpPr>
        <p:spPr>
          <a:xfrm>
            <a:off x="231864" y="1759388"/>
            <a:ext cx="9063956" cy="830997"/>
          </a:xfrm>
          <a:prstGeom prst="rect">
            <a:avLst/>
          </a:prstGeom>
          <a:noFill/>
        </p:spPr>
        <p:txBody>
          <a:bodyPr wrap="none" rtlCol="0">
            <a:spAutoFit/>
          </a:bodyPr>
          <a:lstStyle/>
          <a:p>
            <a:r>
              <a:rPr lang="en-US" altLang="ja-JP" sz="2400" dirty="0" smtClean="0"/>
              <a:t>The relation between Language and Domain has stronger correlation </a:t>
            </a:r>
          </a:p>
          <a:p>
            <a:r>
              <a:rPr lang="en-US" altLang="ja-JP" sz="2400" dirty="0" smtClean="0"/>
              <a:t>				t</a:t>
            </a:r>
            <a:r>
              <a:rPr kumimoji="1" lang="en-US" altLang="ja-JP" sz="2400" dirty="0" smtClean="0"/>
              <a:t>han the error prone by the domain itself.</a:t>
            </a:r>
            <a:endParaRPr kumimoji="1" lang="ja-JP" altLang="en-US" sz="2400" dirty="0"/>
          </a:p>
        </p:txBody>
      </p:sp>
    </p:spTree>
    <p:extLst>
      <p:ext uri="{BB962C8B-B14F-4D97-AF65-F5344CB8AC3E}">
        <p14:creationId xmlns:p14="http://schemas.microsoft.com/office/powerpoint/2010/main" val="90033549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日付プレースホルダー 6"/>
          <p:cNvSpPr>
            <a:spLocks noGrp="1"/>
          </p:cNvSpPr>
          <p:nvPr>
            <p:ph type="dt" sz="half" idx="10"/>
          </p:nvPr>
        </p:nvSpPr>
        <p:spPr/>
        <p:txBody>
          <a:bodyPr/>
          <a:lstStyle/>
          <a:p>
            <a:r>
              <a:rPr kumimoji="1" lang="en-US" altLang="ja-JP" smtClean="0"/>
              <a:t>May 31, 2019</a:t>
            </a:r>
            <a:endParaRPr kumimoji="1" lang="ja-JP" altLang="en-US"/>
          </a:p>
        </p:txBody>
      </p:sp>
      <p:sp>
        <p:nvSpPr>
          <p:cNvPr id="8" name="フッター プレースホルダー 7"/>
          <p:cNvSpPr>
            <a:spLocks noGrp="1"/>
          </p:cNvSpPr>
          <p:nvPr>
            <p:ph type="ftr" sz="quarter" idx="11"/>
          </p:nvPr>
        </p:nvSpPr>
        <p:spPr/>
        <p:txBody>
          <a:bodyPr/>
          <a:lstStyle/>
          <a:p>
            <a:r>
              <a:rPr lang="en-US" altLang="ja-JP" smtClean="0"/>
              <a:t>SEC01F Software Engineering</a:t>
            </a:r>
            <a:endParaRPr lang="ja-JP" altLang="en-US" dirty="0" smtClean="0"/>
          </a:p>
        </p:txBody>
      </p:sp>
      <p:sp>
        <p:nvSpPr>
          <p:cNvPr id="9" name="スライド番号プレースホルダー 8"/>
          <p:cNvSpPr>
            <a:spLocks noGrp="1"/>
          </p:cNvSpPr>
          <p:nvPr>
            <p:ph type="sldNum" sz="quarter" idx="12"/>
          </p:nvPr>
        </p:nvSpPr>
        <p:spPr/>
        <p:txBody>
          <a:bodyPr/>
          <a:lstStyle/>
          <a:p>
            <a:fld id="{75F6A829-9920-465C-A4C7-19645E6A1AE8}" type="slidenum">
              <a:rPr kumimoji="1" lang="ja-JP" altLang="en-US" smtClean="0"/>
              <a:t>16</a:t>
            </a:fld>
            <a:endParaRPr kumimoji="1" lang="ja-JP" altLang="en-US"/>
          </a:p>
        </p:txBody>
      </p:sp>
      <p:sp>
        <p:nvSpPr>
          <p:cNvPr id="11" name="1 つの角を丸めた四角形 10"/>
          <p:cNvSpPr/>
          <p:nvPr/>
        </p:nvSpPr>
        <p:spPr>
          <a:xfrm rot="5400000">
            <a:off x="5226755" y="2725481"/>
            <a:ext cx="3083442" cy="4323907"/>
          </a:xfrm>
          <a:prstGeom prst="round1Rect">
            <a:avLst/>
          </a:prstGeom>
        </p:spPr>
        <p:style>
          <a:lnRef idx="0">
            <a:schemeClr val="lt1">
              <a:hueOff val="0"/>
              <a:satOff val="0"/>
              <a:lumOff val="0"/>
              <a:alphaOff val="0"/>
            </a:schemeClr>
          </a:lnRef>
          <a:fillRef idx="3">
            <a:schemeClr val="accent5">
              <a:hueOff val="0"/>
              <a:satOff val="0"/>
              <a:lumOff val="0"/>
              <a:alphaOff val="0"/>
            </a:schemeClr>
          </a:fillRef>
          <a:effectRef idx="2">
            <a:schemeClr val="accent5">
              <a:hueOff val="0"/>
              <a:satOff val="0"/>
              <a:lumOff val="0"/>
              <a:alphaOff val="0"/>
            </a:schemeClr>
          </a:effectRef>
          <a:fontRef idx="minor">
            <a:schemeClr val="lt1"/>
          </a:fontRef>
        </p:style>
      </p:sp>
      <p:sp>
        <p:nvSpPr>
          <p:cNvPr id="12" name="テキスト ボックス 11"/>
          <p:cNvSpPr txBox="1"/>
          <p:nvPr/>
        </p:nvSpPr>
        <p:spPr>
          <a:xfrm>
            <a:off x="5669267" y="4001926"/>
            <a:ext cx="2357697" cy="2062103"/>
          </a:xfrm>
          <a:prstGeom prst="rect">
            <a:avLst/>
          </a:prstGeom>
          <a:noFill/>
        </p:spPr>
        <p:txBody>
          <a:bodyPr wrap="none" rtlCol="0">
            <a:spAutoFit/>
          </a:bodyPr>
          <a:lstStyle/>
          <a:p>
            <a:pPr algn="ctr"/>
            <a:r>
              <a:rPr lang="en-US" altLang="ja-JP" sz="3200" b="1" dirty="0" smtClean="0"/>
              <a:t>Relation</a:t>
            </a:r>
          </a:p>
          <a:p>
            <a:pPr algn="ctr"/>
            <a:r>
              <a:rPr lang="en-US" altLang="ja-JP" sz="3200" b="1" dirty="0" smtClean="0"/>
              <a:t>Defect Types</a:t>
            </a:r>
          </a:p>
          <a:p>
            <a:pPr algn="ctr"/>
            <a:r>
              <a:rPr lang="en-US" altLang="ja-JP" sz="3200" b="1" dirty="0" smtClean="0"/>
              <a:t>and</a:t>
            </a:r>
          </a:p>
          <a:p>
            <a:pPr algn="ctr"/>
            <a:r>
              <a:rPr kumimoji="1" lang="en-US" altLang="ja-JP" sz="3200" b="1" dirty="0" smtClean="0"/>
              <a:t>Languages</a:t>
            </a:r>
            <a:endParaRPr kumimoji="1" lang="ja-JP" altLang="en-US" sz="3200" b="1" dirty="0"/>
          </a:p>
        </p:txBody>
      </p:sp>
      <p:pic>
        <p:nvPicPr>
          <p:cNvPr id="2" name="図 1"/>
          <p:cNvPicPr>
            <a:picLocks noChangeAspect="1"/>
          </p:cNvPicPr>
          <p:nvPr/>
        </p:nvPicPr>
        <p:blipFill rotWithShape="1">
          <a:blip r:embed="rId3"/>
          <a:srcRect l="3647" t="21475" r="-1" b="712"/>
          <a:stretch/>
        </p:blipFill>
        <p:spPr>
          <a:xfrm>
            <a:off x="1174351" y="87923"/>
            <a:ext cx="6864341" cy="3982909"/>
          </a:xfrm>
          <a:prstGeom prst="rect">
            <a:avLst/>
          </a:prstGeom>
        </p:spPr>
      </p:pic>
      <p:sp>
        <p:nvSpPr>
          <p:cNvPr id="3" name="六角形 2"/>
          <p:cNvSpPr/>
          <p:nvPr/>
        </p:nvSpPr>
        <p:spPr>
          <a:xfrm>
            <a:off x="4000871" y="263770"/>
            <a:ext cx="605652" cy="2789621"/>
          </a:xfrm>
          <a:prstGeom prst="hexagon">
            <a:avLst>
              <a:gd name="adj" fmla="val 0"/>
              <a:gd name="vf" fmla="val 115470"/>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六角形 9"/>
          <p:cNvSpPr/>
          <p:nvPr/>
        </p:nvSpPr>
        <p:spPr>
          <a:xfrm>
            <a:off x="5331439" y="271944"/>
            <a:ext cx="605652" cy="2789621"/>
          </a:xfrm>
          <a:prstGeom prst="hexagon">
            <a:avLst>
              <a:gd name="adj" fmla="val 0"/>
              <a:gd name="vf" fmla="val 115470"/>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テキスト ボックス 3"/>
          <p:cNvSpPr txBox="1"/>
          <p:nvPr/>
        </p:nvSpPr>
        <p:spPr>
          <a:xfrm>
            <a:off x="215412" y="4665034"/>
            <a:ext cx="5664529" cy="954107"/>
          </a:xfrm>
          <a:prstGeom prst="rect">
            <a:avLst/>
          </a:prstGeom>
          <a:noFill/>
        </p:spPr>
        <p:txBody>
          <a:bodyPr wrap="square" rtlCol="0">
            <a:spAutoFit/>
          </a:bodyPr>
          <a:lstStyle/>
          <a:p>
            <a:r>
              <a:rPr kumimoji="1" lang="en-US" altLang="ja-JP" sz="2800" dirty="0" smtClean="0"/>
              <a:t>Strong association between</a:t>
            </a:r>
          </a:p>
          <a:p>
            <a:r>
              <a:rPr lang="en-US" altLang="ja-JP" sz="2800" dirty="0" smtClean="0"/>
              <a:t>Language primitives and bug types</a:t>
            </a:r>
            <a:endParaRPr kumimoji="1" lang="ja-JP" altLang="en-US" sz="2800" dirty="0"/>
          </a:p>
        </p:txBody>
      </p:sp>
    </p:spTree>
    <p:extLst>
      <p:ext uri="{BB962C8B-B14F-4D97-AF65-F5344CB8AC3E}">
        <p14:creationId xmlns:p14="http://schemas.microsoft.com/office/powerpoint/2010/main" val="307485778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a:t>4</a:t>
            </a:r>
            <a:r>
              <a:rPr kumimoji="1" lang="en-US" altLang="ja-JP" dirty="0" smtClean="0"/>
              <a:t>. Related Work</a:t>
            </a:r>
            <a:endParaRPr kumimoji="1" lang="ja-JP" altLang="en-US" dirty="0"/>
          </a:p>
        </p:txBody>
      </p:sp>
      <p:cxnSp>
        <p:nvCxnSpPr>
          <p:cNvPr id="5" name="直線コネクタ 4"/>
          <p:cNvCxnSpPr/>
          <p:nvPr/>
        </p:nvCxnSpPr>
        <p:spPr>
          <a:xfrm>
            <a:off x="623888" y="4499429"/>
            <a:ext cx="8520112" cy="12247"/>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 name="直線コネクタ 3"/>
          <p:cNvCxnSpPr/>
          <p:nvPr/>
        </p:nvCxnSpPr>
        <p:spPr>
          <a:xfrm>
            <a:off x="623888" y="4581752"/>
            <a:ext cx="8520112" cy="12247"/>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直線コネクタ 5"/>
          <p:cNvCxnSpPr/>
          <p:nvPr/>
        </p:nvCxnSpPr>
        <p:spPr>
          <a:xfrm>
            <a:off x="623888" y="4664075"/>
            <a:ext cx="8520112" cy="12247"/>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直線コネクタ 6"/>
          <p:cNvCxnSpPr/>
          <p:nvPr/>
        </p:nvCxnSpPr>
        <p:spPr>
          <a:xfrm>
            <a:off x="623888" y="4746398"/>
            <a:ext cx="8520112" cy="12247"/>
          </a:xfrm>
          <a:prstGeom prst="line">
            <a:avLst/>
          </a:prstGeom>
          <a:ln w="12700">
            <a:solidFill>
              <a:srgbClr val="CC66FF"/>
            </a:solidFill>
          </a:ln>
        </p:spPr>
        <p:style>
          <a:lnRef idx="1">
            <a:schemeClr val="accent1"/>
          </a:lnRef>
          <a:fillRef idx="0">
            <a:schemeClr val="accent1"/>
          </a:fillRef>
          <a:effectRef idx="0">
            <a:schemeClr val="accent1"/>
          </a:effectRef>
          <a:fontRef idx="minor">
            <a:schemeClr val="tx1"/>
          </a:fontRef>
        </p:style>
      </p:cxnSp>
      <p:sp>
        <p:nvSpPr>
          <p:cNvPr id="3" name="日付プレースホルダー 2"/>
          <p:cNvSpPr>
            <a:spLocks noGrp="1"/>
          </p:cNvSpPr>
          <p:nvPr>
            <p:ph type="dt" sz="half" idx="10"/>
          </p:nvPr>
        </p:nvSpPr>
        <p:spPr/>
        <p:txBody>
          <a:bodyPr/>
          <a:lstStyle/>
          <a:p>
            <a:r>
              <a:rPr lang="en-US" altLang="ja-JP" smtClean="0"/>
              <a:t>May 31, 2019</a:t>
            </a:r>
            <a:endParaRPr lang="ja-JP" altLang="en-US" dirty="0"/>
          </a:p>
        </p:txBody>
      </p:sp>
      <p:sp>
        <p:nvSpPr>
          <p:cNvPr id="8" name="フッター プレースホルダー 7"/>
          <p:cNvSpPr>
            <a:spLocks noGrp="1"/>
          </p:cNvSpPr>
          <p:nvPr>
            <p:ph type="ftr" sz="quarter" idx="11"/>
          </p:nvPr>
        </p:nvSpPr>
        <p:spPr/>
        <p:txBody>
          <a:bodyPr/>
          <a:lstStyle/>
          <a:p>
            <a:r>
              <a:rPr lang="en-US" altLang="ja-JP" smtClean="0"/>
              <a:t>SEC01F Software Engineering</a:t>
            </a:r>
            <a:endParaRPr lang="ja-JP" altLang="en-US" dirty="0"/>
          </a:p>
        </p:txBody>
      </p:sp>
      <p:sp>
        <p:nvSpPr>
          <p:cNvPr id="9" name="スライド番号プレースホルダー 8"/>
          <p:cNvSpPr>
            <a:spLocks noGrp="1"/>
          </p:cNvSpPr>
          <p:nvPr>
            <p:ph type="sldNum" sz="quarter" idx="12"/>
          </p:nvPr>
        </p:nvSpPr>
        <p:spPr/>
        <p:txBody>
          <a:bodyPr/>
          <a:lstStyle/>
          <a:p>
            <a:fld id="{75F6A829-9920-465C-A4C7-19645E6A1AE8}" type="slidenum">
              <a:rPr kumimoji="1" lang="ja-JP" altLang="en-US" smtClean="0"/>
              <a:t>17</a:t>
            </a:fld>
            <a:endParaRPr kumimoji="1" lang="ja-JP" altLang="en-US"/>
          </a:p>
        </p:txBody>
      </p:sp>
    </p:spTree>
    <p:extLst>
      <p:ext uri="{BB962C8B-B14F-4D97-AF65-F5344CB8AC3E}">
        <p14:creationId xmlns:p14="http://schemas.microsoft.com/office/powerpoint/2010/main" val="195530530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r>
              <a:rPr kumimoji="1" lang="en-US" altLang="ja-JP" smtClean="0"/>
              <a:t>May 31, 2019</a:t>
            </a:r>
            <a:endParaRPr kumimoji="1" lang="ja-JP" altLang="en-US"/>
          </a:p>
        </p:txBody>
      </p:sp>
      <p:sp>
        <p:nvSpPr>
          <p:cNvPr id="3" name="フッター プレースホルダー 2"/>
          <p:cNvSpPr>
            <a:spLocks noGrp="1"/>
          </p:cNvSpPr>
          <p:nvPr>
            <p:ph type="ftr" sz="quarter" idx="11"/>
          </p:nvPr>
        </p:nvSpPr>
        <p:spPr/>
        <p:txBody>
          <a:bodyPr/>
          <a:lstStyle/>
          <a:p>
            <a:r>
              <a:rPr lang="en-US" altLang="ja-JP" smtClean="0"/>
              <a:t>SEC01F Software Engineering</a:t>
            </a:r>
            <a:endParaRPr lang="ja-JP" altLang="en-US" dirty="0" smtClean="0"/>
          </a:p>
        </p:txBody>
      </p:sp>
      <p:sp>
        <p:nvSpPr>
          <p:cNvPr id="4" name="スライド番号プレースホルダー 3"/>
          <p:cNvSpPr>
            <a:spLocks noGrp="1"/>
          </p:cNvSpPr>
          <p:nvPr>
            <p:ph type="sldNum" sz="quarter" idx="12"/>
          </p:nvPr>
        </p:nvSpPr>
        <p:spPr/>
        <p:txBody>
          <a:bodyPr/>
          <a:lstStyle/>
          <a:p>
            <a:fld id="{75F6A829-9920-465C-A4C7-19645E6A1AE8}" type="slidenum">
              <a:rPr kumimoji="1" lang="ja-JP" altLang="en-US" smtClean="0"/>
              <a:t>18</a:t>
            </a:fld>
            <a:endParaRPr kumimoji="1" lang="ja-JP" altLang="en-US"/>
          </a:p>
        </p:txBody>
      </p:sp>
      <p:sp>
        <p:nvSpPr>
          <p:cNvPr id="5" name="テキスト ボックス 4"/>
          <p:cNvSpPr txBox="1"/>
          <p:nvPr/>
        </p:nvSpPr>
        <p:spPr>
          <a:xfrm>
            <a:off x="411126" y="311889"/>
            <a:ext cx="5925879" cy="1077218"/>
          </a:xfrm>
          <a:prstGeom prst="rect">
            <a:avLst/>
          </a:prstGeom>
          <a:noFill/>
        </p:spPr>
        <p:txBody>
          <a:bodyPr wrap="square" rtlCol="0">
            <a:spAutoFit/>
          </a:bodyPr>
          <a:lstStyle/>
          <a:p>
            <a:r>
              <a:rPr kumimoji="1" lang="en-US" altLang="ja-JP" sz="3200" dirty="0" smtClean="0"/>
              <a:t>3 Categories of Programming Language Comparison</a:t>
            </a:r>
            <a:endParaRPr kumimoji="1" lang="ja-JP" altLang="en-US" sz="3200" dirty="0"/>
          </a:p>
        </p:txBody>
      </p:sp>
      <p:graphicFrame>
        <p:nvGraphicFramePr>
          <p:cNvPr id="7" name="図表 6"/>
          <p:cNvGraphicFramePr/>
          <p:nvPr>
            <p:extLst>
              <p:ext uri="{D42A27DB-BD31-4B8C-83A1-F6EECF244321}">
                <p14:modId xmlns:p14="http://schemas.microsoft.com/office/powerpoint/2010/main" val="2047433210"/>
              </p:ext>
            </p:extLst>
          </p:nvPr>
        </p:nvGraphicFramePr>
        <p:xfrm>
          <a:off x="340242" y="1112873"/>
          <a:ext cx="8626549" cy="524347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60994108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pPr algn="ctr"/>
            <a:r>
              <a:rPr kumimoji="1" lang="en-US" altLang="ja-JP" b="1" dirty="0" smtClean="0"/>
              <a:t>Outlines</a:t>
            </a:r>
            <a:endParaRPr kumimoji="1" lang="ja-JP" altLang="en-US" b="1" dirty="0"/>
          </a:p>
        </p:txBody>
      </p:sp>
      <p:sp>
        <p:nvSpPr>
          <p:cNvPr id="6" name="ホームベース 5"/>
          <p:cNvSpPr/>
          <p:nvPr/>
        </p:nvSpPr>
        <p:spPr>
          <a:xfrm>
            <a:off x="628649" y="1510256"/>
            <a:ext cx="6410103" cy="925034"/>
          </a:xfrm>
          <a:prstGeom prst="homePlat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3" name="山形 22"/>
          <p:cNvSpPr/>
          <p:nvPr/>
        </p:nvSpPr>
        <p:spPr>
          <a:xfrm>
            <a:off x="5918782" y="1510299"/>
            <a:ext cx="1119968" cy="925036"/>
          </a:xfrm>
          <a:prstGeom prst="chevron">
            <a:avLst>
              <a:gd name="adj" fmla="val 45402"/>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7" name="ホームベース 6"/>
          <p:cNvSpPr/>
          <p:nvPr/>
        </p:nvSpPr>
        <p:spPr>
          <a:xfrm rot="10800000">
            <a:off x="2417134" y="2293521"/>
            <a:ext cx="6098215" cy="925034"/>
          </a:xfrm>
          <a:prstGeom prst="homePlat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0" name="山形 19"/>
          <p:cNvSpPr/>
          <p:nvPr/>
        </p:nvSpPr>
        <p:spPr>
          <a:xfrm rot="10800000">
            <a:off x="2417130" y="2288305"/>
            <a:ext cx="1119968" cy="930251"/>
          </a:xfrm>
          <a:prstGeom prst="chevron">
            <a:avLst>
              <a:gd name="adj" fmla="val 45402"/>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8" name="ホームベース 7"/>
          <p:cNvSpPr/>
          <p:nvPr/>
        </p:nvSpPr>
        <p:spPr>
          <a:xfrm>
            <a:off x="628649" y="3076785"/>
            <a:ext cx="6410103" cy="925034"/>
          </a:xfrm>
          <a:prstGeom prst="homePlat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山形 21"/>
          <p:cNvSpPr/>
          <p:nvPr/>
        </p:nvSpPr>
        <p:spPr>
          <a:xfrm>
            <a:off x="5918782" y="3081999"/>
            <a:ext cx="1119968" cy="925036"/>
          </a:xfrm>
          <a:prstGeom prst="chevron">
            <a:avLst>
              <a:gd name="adj" fmla="val 45402"/>
            </a:avLst>
          </a:prstGeom>
          <a:solidFill>
            <a:srgbClr val="FF9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9" name="ホームベース 8"/>
          <p:cNvSpPr/>
          <p:nvPr/>
        </p:nvSpPr>
        <p:spPr>
          <a:xfrm rot="10800000">
            <a:off x="2417134" y="3860050"/>
            <a:ext cx="6098215" cy="925034"/>
          </a:xfrm>
          <a:prstGeom prst="homePlat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山形 18"/>
          <p:cNvSpPr/>
          <p:nvPr/>
        </p:nvSpPr>
        <p:spPr>
          <a:xfrm rot="10800000">
            <a:off x="2417130" y="3860049"/>
            <a:ext cx="1119968" cy="925036"/>
          </a:xfrm>
          <a:prstGeom prst="chevron">
            <a:avLst>
              <a:gd name="adj" fmla="val 45402"/>
            </a:avLst>
          </a:prstGeom>
          <a:solidFill>
            <a:srgbClr val="CC66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0" name="ホームベース 9"/>
          <p:cNvSpPr/>
          <p:nvPr/>
        </p:nvSpPr>
        <p:spPr>
          <a:xfrm>
            <a:off x="628649" y="4643315"/>
            <a:ext cx="6410103" cy="925034"/>
          </a:xfrm>
          <a:prstGeom prst="homePlat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山形 20"/>
          <p:cNvSpPr/>
          <p:nvPr/>
        </p:nvSpPr>
        <p:spPr>
          <a:xfrm>
            <a:off x="5937056" y="4643313"/>
            <a:ext cx="1119968" cy="925036"/>
          </a:xfrm>
          <a:prstGeom prst="chevron">
            <a:avLst>
              <a:gd name="adj" fmla="val 45402"/>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1" name="ホームベース 10"/>
          <p:cNvSpPr/>
          <p:nvPr/>
        </p:nvSpPr>
        <p:spPr>
          <a:xfrm rot="10800000">
            <a:off x="2417134" y="5426580"/>
            <a:ext cx="6098215" cy="925034"/>
          </a:xfrm>
          <a:prstGeom prst="homePlat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2" name="テキスト ボックス 11"/>
          <p:cNvSpPr txBox="1"/>
          <p:nvPr/>
        </p:nvSpPr>
        <p:spPr>
          <a:xfrm>
            <a:off x="1785160" y="1600639"/>
            <a:ext cx="4097079" cy="584775"/>
          </a:xfrm>
          <a:prstGeom prst="rect">
            <a:avLst/>
          </a:prstGeom>
          <a:noFill/>
          <a:ln>
            <a:noFill/>
          </a:ln>
        </p:spPr>
        <p:txBody>
          <a:bodyPr wrap="square" rtlCol="0">
            <a:spAutoFit/>
          </a:bodyPr>
          <a:lstStyle/>
          <a:p>
            <a:pPr algn="ctr"/>
            <a:r>
              <a:rPr kumimoji="1" lang="en-US" altLang="ja-JP" sz="3200" b="1" dirty="0" smtClean="0"/>
              <a:t>Introduction</a:t>
            </a:r>
            <a:endParaRPr kumimoji="1" lang="ja-JP" altLang="en-US" sz="3200" b="1" dirty="0"/>
          </a:p>
        </p:txBody>
      </p:sp>
      <p:sp>
        <p:nvSpPr>
          <p:cNvPr id="13" name="テキスト ボックス 12"/>
          <p:cNvSpPr txBox="1"/>
          <p:nvPr/>
        </p:nvSpPr>
        <p:spPr>
          <a:xfrm>
            <a:off x="3417702" y="2378483"/>
            <a:ext cx="4097079" cy="584775"/>
          </a:xfrm>
          <a:prstGeom prst="rect">
            <a:avLst/>
          </a:prstGeom>
          <a:noFill/>
          <a:ln>
            <a:noFill/>
          </a:ln>
        </p:spPr>
        <p:txBody>
          <a:bodyPr wrap="square" rtlCol="0">
            <a:spAutoFit/>
          </a:bodyPr>
          <a:lstStyle/>
          <a:p>
            <a:pPr algn="ctr"/>
            <a:r>
              <a:rPr kumimoji="1" lang="en-US" altLang="ja-JP" sz="3200" b="1" dirty="0" smtClean="0"/>
              <a:t>Methodology</a:t>
            </a:r>
            <a:endParaRPr kumimoji="1" lang="ja-JP" altLang="en-US" sz="3200" b="1" dirty="0"/>
          </a:p>
        </p:txBody>
      </p:sp>
      <p:sp>
        <p:nvSpPr>
          <p:cNvPr id="14" name="テキスト ボックス 13"/>
          <p:cNvSpPr txBox="1"/>
          <p:nvPr/>
        </p:nvSpPr>
        <p:spPr>
          <a:xfrm>
            <a:off x="1785160" y="3167168"/>
            <a:ext cx="4097079" cy="584775"/>
          </a:xfrm>
          <a:prstGeom prst="rect">
            <a:avLst/>
          </a:prstGeom>
          <a:noFill/>
          <a:ln>
            <a:noFill/>
          </a:ln>
        </p:spPr>
        <p:txBody>
          <a:bodyPr wrap="square" rtlCol="0">
            <a:spAutoFit/>
          </a:bodyPr>
          <a:lstStyle/>
          <a:p>
            <a:pPr algn="ctr"/>
            <a:r>
              <a:rPr kumimoji="1" lang="en-US" altLang="ja-JP" sz="3200" b="1" dirty="0" smtClean="0"/>
              <a:t>Results</a:t>
            </a:r>
            <a:endParaRPr kumimoji="1" lang="ja-JP" altLang="en-US" sz="3200" b="1" dirty="0"/>
          </a:p>
        </p:txBody>
      </p:sp>
      <p:sp>
        <p:nvSpPr>
          <p:cNvPr id="15" name="テキスト ボックス 14"/>
          <p:cNvSpPr txBox="1"/>
          <p:nvPr/>
        </p:nvSpPr>
        <p:spPr>
          <a:xfrm>
            <a:off x="3417701" y="3950432"/>
            <a:ext cx="4097079" cy="584775"/>
          </a:xfrm>
          <a:prstGeom prst="rect">
            <a:avLst/>
          </a:prstGeom>
          <a:noFill/>
          <a:ln>
            <a:noFill/>
          </a:ln>
        </p:spPr>
        <p:txBody>
          <a:bodyPr wrap="square" rtlCol="0">
            <a:spAutoFit/>
          </a:bodyPr>
          <a:lstStyle/>
          <a:p>
            <a:pPr algn="ctr"/>
            <a:r>
              <a:rPr kumimoji="1" lang="en-US" altLang="ja-JP" sz="3200" b="1" dirty="0" smtClean="0"/>
              <a:t>Related Work</a:t>
            </a:r>
            <a:endParaRPr kumimoji="1" lang="ja-JP" altLang="en-US" sz="3200" b="1" dirty="0"/>
          </a:p>
        </p:txBody>
      </p:sp>
      <p:sp>
        <p:nvSpPr>
          <p:cNvPr id="16" name="テキスト ボックス 15"/>
          <p:cNvSpPr txBox="1"/>
          <p:nvPr/>
        </p:nvSpPr>
        <p:spPr>
          <a:xfrm>
            <a:off x="1785160" y="4723064"/>
            <a:ext cx="4097079" cy="584775"/>
          </a:xfrm>
          <a:prstGeom prst="rect">
            <a:avLst/>
          </a:prstGeom>
          <a:noFill/>
          <a:ln>
            <a:noFill/>
          </a:ln>
        </p:spPr>
        <p:txBody>
          <a:bodyPr wrap="square" rtlCol="0">
            <a:spAutoFit/>
          </a:bodyPr>
          <a:lstStyle/>
          <a:p>
            <a:pPr algn="ctr"/>
            <a:r>
              <a:rPr kumimoji="1" lang="en-US" altLang="ja-JP" sz="3200" b="1" dirty="0" smtClean="0"/>
              <a:t>Threats to Validity</a:t>
            </a:r>
            <a:endParaRPr kumimoji="1" lang="ja-JP" altLang="en-US" sz="3200" b="1" dirty="0"/>
          </a:p>
        </p:txBody>
      </p:sp>
      <p:sp>
        <p:nvSpPr>
          <p:cNvPr id="17" name="テキスト ボックス 16"/>
          <p:cNvSpPr txBox="1"/>
          <p:nvPr/>
        </p:nvSpPr>
        <p:spPr>
          <a:xfrm>
            <a:off x="3417700" y="5516962"/>
            <a:ext cx="4097079" cy="584775"/>
          </a:xfrm>
          <a:prstGeom prst="rect">
            <a:avLst/>
          </a:prstGeom>
          <a:noFill/>
          <a:ln>
            <a:noFill/>
          </a:ln>
        </p:spPr>
        <p:txBody>
          <a:bodyPr wrap="square" rtlCol="0">
            <a:spAutoFit/>
          </a:bodyPr>
          <a:lstStyle/>
          <a:p>
            <a:pPr algn="ctr"/>
            <a:r>
              <a:rPr kumimoji="1" lang="en-US" altLang="ja-JP" sz="3200" b="1" dirty="0" smtClean="0"/>
              <a:t>Conclusion</a:t>
            </a:r>
            <a:endParaRPr kumimoji="1" lang="ja-JP" altLang="en-US" sz="3200" b="1" dirty="0"/>
          </a:p>
        </p:txBody>
      </p:sp>
      <p:sp>
        <p:nvSpPr>
          <p:cNvPr id="18" name="山形 17"/>
          <p:cNvSpPr/>
          <p:nvPr/>
        </p:nvSpPr>
        <p:spPr>
          <a:xfrm rot="10800000">
            <a:off x="2417129" y="5426579"/>
            <a:ext cx="1119968" cy="925036"/>
          </a:xfrm>
          <a:prstGeom prst="chevron">
            <a:avLst>
              <a:gd name="adj" fmla="val 45402"/>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25" name="ホームベース 24"/>
          <p:cNvSpPr/>
          <p:nvPr/>
        </p:nvSpPr>
        <p:spPr>
          <a:xfrm>
            <a:off x="1" y="1510256"/>
            <a:ext cx="1949302" cy="925034"/>
          </a:xfrm>
          <a:prstGeom prst="homePlat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ホームベース 25"/>
          <p:cNvSpPr/>
          <p:nvPr/>
        </p:nvSpPr>
        <p:spPr>
          <a:xfrm>
            <a:off x="0" y="3071569"/>
            <a:ext cx="1949301" cy="925034"/>
          </a:xfrm>
          <a:prstGeom prst="homePlate">
            <a:avLst/>
          </a:prstGeom>
          <a:solidFill>
            <a:srgbClr val="FF9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7" name="ホームベース 26"/>
          <p:cNvSpPr/>
          <p:nvPr/>
        </p:nvSpPr>
        <p:spPr>
          <a:xfrm>
            <a:off x="1" y="4646855"/>
            <a:ext cx="1959374" cy="925034"/>
          </a:xfrm>
          <a:prstGeom prst="homePlat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ホームベース 27"/>
          <p:cNvSpPr/>
          <p:nvPr/>
        </p:nvSpPr>
        <p:spPr>
          <a:xfrm rot="10800000">
            <a:off x="7194691" y="5426579"/>
            <a:ext cx="1949308" cy="925034"/>
          </a:xfrm>
          <a:prstGeom prst="homePlat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ホームベース 28"/>
          <p:cNvSpPr/>
          <p:nvPr/>
        </p:nvSpPr>
        <p:spPr>
          <a:xfrm rot="10800000">
            <a:off x="7196579" y="2293521"/>
            <a:ext cx="1947420" cy="925034"/>
          </a:xfrm>
          <a:prstGeom prst="homePlate">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ホームベース 29"/>
          <p:cNvSpPr/>
          <p:nvPr/>
        </p:nvSpPr>
        <p:spPr>
          <a:xfrm rot="10800000">
            <a:off x="7194690" y="3860051"/>
            <a:ext cx="1949309" cy="925034"/>
          </a:xfrm>
          <a:prstGeom prst="homePlate">
            <a:avLst/>
          </a:prstGeom>
          <a:solidFill>
            <a:srgbClr val="CC66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1" name="テキスト ボックス 30"/>
          <p:cNvSpPr txBox="1"/>
          <p:nvPr/>
        </p:nvSpPr>
        <p:spPr>
          <a:xfrm>
            <a:off x="935318" y="1570619"/>
            <a:ext cx="470000" cy="769441"/>
          </a:xfrm>
          <a:prstGeom prst="rect">
            <a:avLst/>
          </a:prstGeom>
          <a:noFill/>
        </p:spPr>
        <p:txBody>
          <a:bodyPr wrap="none" rtlCol="0">
            <a:spAutoFit/>
          </a:bodyPr>
          <a:lstStyle/>
          <a:p>
            <a:r>
              <a:rPr kumimoji="1" lang="en-US" altLang="ja-JP" sz="4400" b="1" dirty="0" smtClean="0"/>
              <a:t>1</a:t>
            </a:r>
            <a:endParaRPr kumimoji="1" lang="ja-JP" altLang="en-US" sz="4400" b="1" dirty="0"/>
          </a:p>
        </p:txBody>
      </p:sp>
      <p:sp>
        <p:nvSpPr>
          <p:cNvPr id="32" name="テキスト ボックス 31"/>
          <p:cNvSpPr txBox="1"/>
          <p:nvPr/>
        </p:nvSpPr>
        <p:spPr>
          <a:xfrm>
            <a:off x="7741322" y="2347262"/>
            <a:ext cx="470000" cy="769441"/>
          </a:xfrm>
          <a:prstGeom prst="rect">
            <a:avLst/>
          </a:prstGeom>
          <a:noFill/>
        </p:spPr>
        <p:txBody>
          <a:bodyPr wrap="none" rtlCol="0">
            <a:spAutoFit/>
          </a:bodyPr>
          <a:lstStyle/>
          <a:p>
            <a:r>
              <a:rPr lang="en-US" altLang="ja-JP" sz="4400" b="1" dirty="0"/>
              <a:t>2</a:t>
            </a:r>
            <a:endParaRPr kumimoji="1" lang="ja-JP" altLang="en-US" sz="4400" b="1" dirty="0"/>
          </a:p>
        </p:txBody>
      </p:sp>
      <p:sp>
        <p:nvSpPr>
          <p:cNvPr id="33" name="テキスト ボックス 32"/>
          <p:cNvSpPr txBox="1"/>
          <p:nvPr/>
        </p:nvSpPr>
        <p:spPr>
          <a:xfrm>
            <a:off x="935318" y="3149365"/>
            <a:ext cx="470000" cy="769441"/>
          </a:xfrm>
          <a:prstGeom prst="rect">
            <a:avLst/>
          </a:prstGeom>
          <a:noFill/>
        </p:spPr>
        <p:txBody>
          <a:bodyPr wrap="none" rtlCol="0">
            <a:spAutoFit/>
          </a:bodyPr>
          <a:lstStyle/>
          <a:p>
            <a:r>
              <a:rPr lang="en-US" altLang="ja-JP" sz="4400" b="1" dirty="0"/>
              <a:t>3</a:t>
            </a:r>
            <a:endParaRPr kumimoji="1" lang="ja-JP" altLang="en-US" sz="4400" b="1" dirty="0"/>
          </a:p>
        </p:txBody>
      </p:sp>
      <p:sp>
        <p:nvSpPr>
          <p:cNvPr id="34" name="テキスト ボックス 33"/>
          <p:cNvSpPr txBox="1"/>
          <p:nvPr/>
        </p:nvSpPr>
        <p:spPr>
          <a:xfrm>
            <a:off x="935318" y="4688786"/>
            <a:ext cx="470000" cy="769441"/>
          </a:xfrm>
          <a:prstGeom prst="rect">
            <a:avLst/>
          </a:prstGeom>
          <a:noFill/>
        </p:spPr>
        <p:txBody>
          <a:bodyPr wrap="none" rtlCol="0">
            <a:spAutoFit/>
          </a:bodyPr>
          <a:lstStyle/>
          <a:p>
            <a:r>
              <a:rPr lang="en-US" altLang="ja-JP" sz="4400" b="1" dirty="0"/>
              <a:t>5</a:t>
            </a:r>
            <a:endParaRPr kumimoji="1" lang="ja-JP" altLang="en-US" sz="4400" b="1" dirty="0"/>
          </a:p>
        </p:txBody>
      </p:sp>
      <p:sp>
        <p:nvSpPr>
          <p:cNvPr id="35" name="テキスト ボックス 34"/>
          <p:cNvSpPr txBox="1"/>
          <p:nvPr/>
        </p:nvSpPr>
        <p:spPr>
          <a:xfrm>
            <a:off x="7740499" y="3920653"/>
            <a:ext cx="470000" cy="769441"/>
          </a:xfrm>
          <a:prstGeom prst="rect">
            <a:avLst/>
          </a:prstGeom>
          <a:noFill/>
        </p:spPr>
        <p:txBody>
          <a:bodyPr wrap="none" rtlCol="0">
            <a:spAutoFit/>
          </a:bodyPr>
          <a:lstStyle/>
          <a:p>
            <a:r>
              <a:rPr lang="en-US" altLang="ja-JP" sz="4400" b="1" dirty="0"/>
              <a:t>4</a:t>
            </a:r>
            <a:endParaRPr kumimoji="1" lang="ja-JP" altLang="en-US" sz="4400" b="1" dirty="0"/>
          </a:p>
        </p:txBody>
      </p:sp>
      <p:sp>
        <p:nvSpPr>
          <p:cNvPr id="36" name="テキスト ボックス 35"/>
          <p:cNvSpPr txBox="1"/>
          <p:nvPr/>
        </p:nvSpPr>
        <p:spPr>
          <a:xfrm>
            <a:off x="7740499" y="5504375"/>
            <a:ext cx="470000" cy="769441"/>
          </a:xfrm>
          <a:prstGeom prst="rect">
            <a:avLst/>
          </a:prstGeom>
          <a:noFill/>
        </p:spPr>
        <p:txBody>
          <a:bodyPr wrap="none" rtlCol="0">
            <a:spAutoFit/>
          </a:bodyPr>
          <a:lstStyle/>
          <a:p>
            <a:r>
              <a:rPr lang="en-US" altLang="ja-JP" sz="4400" b="1" dirty="0" smtClean="0"/>
              <a:t>6</a:t>
            </a:r>
            <a:endParaRPr kumimoji="1" lang="ja-JP" altLang="en-US" sz="4400" b="1" dirty="0"/>
          </a:p>
        </p:txBody>
      </p:sp>
      <p:sp>
        <p:nvSpPr>
          <p:cNvPr id="3" name="日付プレースホルダー 2"/>
          <p:cNvSpPr>
            <a:spLocks noGrp="1"/>
          </p:cNvSpPr>
          <p:nvPr>
            <p:ph type="dt" sz="half" idx="10"/>
          </p:nvPr>
        </p:nvSpPr>
        <p:spPr/>
        <p:txBody>
          <a:bodyPr/>
          <a:lstStyle/>
          <a:p>
            <a:r>
              <a:rPr kumimoji="1" lang="en-US" altLang="ja-JP" smtClean="0"/>
              <a:t>May 31, 2019</a:t>
            </a:r>
            <a:endParaRPr kumimoji="1" lang="ja-JP" altLang="en-US"/>
          </a:p>
        </p:txBody>
      </p:sp>
      <p:sp>
        <p:nvSpPr>
          <p:cNvPr id="4" name="フッター プレースホルダー 3"/>
          <p:cNvSpPr>
            <a:spLocks noGrp="1"/>
          </p:cNvSpPr>
          <p:nvPr>
            <p:ph type="ftr" sz="quarter" idx="11"/>
          </p:nvPr>
        </p:nvSpPr>
        <p:spPr/>
        <p:txBody>
          <a:bodyPr/>
          <a:lstStyle/>
          <a:p>
            <a:r>
              <a:rPr kumimoji="1" lang="en-US" altLang="ja-JP" smtClean="0"/>
              <a:t>SEC01F Software Engineering</a:t>
            </a:r>
            <a:endParaRPr kumimoji="1" lang="ja-JP" altLang="en-US"/>
          </a:p>
        </p:txBody>
      </p:sp>
      <p:sp>
        <p:nvSpPr>
          <p:cNvPr id="5" name="スライド番号プレースホルダー 4"/>
          <p:cNvSpPr>
            <a:spLocks noGrp="1"/>
          </p:cNvSpPr>
          <p:nvPr>
            <p:ph type="sldNum" sz="quarter" idx="12"/>
          </p:nvPr>
        </p:nvSpPr>
        <p:spPr/>
        <p:txBody>
          <a:bodyPr/>
          <a:lstStyle/>
          <a:p>
            <a:fld id="{75F6A829-9920-465C-A4C7-19645E6A1AE8}" type="slidenum">
              <a:rPr kumimoji="1" lang="ja-JP" altLang="en-US" smtClean="0"/>
              <a:t>1</a:t>
            </a:fld>
            <a:endParaRPr kumimoji="1" lang="ja-JP" altLang="en-US"/>
          </a:p>
        </p:txBody>
      </p:sp>
    </p:spTree>
    <p:extLst>
      <p:ext uri="{BB962C8B-B14F-4D97-AF65-F5344CB8AC3E}">
        <p14:creationId xmlns:p14="http://schemas.microsoft.com/office/powerpoint/2010/main" val="332987468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smtClean="0"/>
              <a:t>5</a:t>
            </a:r>
            <a:r>
              <a:rPr kumimoji="1" lang="en-US" altLang="ja-JP" dirty="0" smtClean="0"/>
              <a:t>. Threats to Validity</a:t>
            </a:r>
            <a:endParaRPr kumimoji="1" lang="ja-JP" altLang="en-US" dirty="0"/>
          </a:p>
        </p:txBody>
      </p:sp>
      <p:cxnSp>
        <p:nvCxnSpPr>
          <p:cNvPr id="5" name="直線コネクタ 4"/>
          <p:cNvCxnSpPr/>
          <p:nvPr/>
        </p:nvCxnSpPr>
        <p:spPr>
          <a:xfrm>
            <a:off x="623888" y="4499429"/>
            <a:ext cx="8520112" cy="12247"/>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 name="直線コネクタ 3"/>
          <p:cNvCxnSpPr/>
          <p:nvPr/>
        </p:nvCxnSpPr>
        <p:spPr>
          <a:xfrm>
            <a:off x="623888" y="4581752"/>
            <a:ext cx="8520112" cy="12247"/>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直線コネクタ 5"/>
          <p:cNvCxnSpPr/>
          <p:nvPr/>
        </p:nvCxnSpPr>
        <p:spPr>
          <a:xfrm>
            <a:off x="623888" y="4664075"/>
            <a:ext cx="8520112" cy="12247"/>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直線コネクタ 6"/>
          <p:cNvCxnSpPr/>
          <p:nvPr/>
        </p:nvCxnSpPr>
        <p:spPr>
          <a:xfrm>
            <a:off x="623888" y="4746398"/>
            <a:ext cx="8520112" cy="12247"/>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直線コネクタ 7"/>
          <p:cNvCxnSpPr/>
          <p:nvPr/>
        </p:nvCxnSpPr>
        <p:spPr>
          <a:xfrm>
            <a:off x="623888" y="4828721"/>
            <a:ext cx="8520112" cy="12247"/>
          </a:xfrm>
          <a:prstGeom prst="line">
            <a:avLst/>
          </a:prstGeom>
          <a:ln w="12700">
            <a:solidFill>
              <a:srgbClr val="00B0F0"/>
            </a:solidFill>
          </a:ln>
        </p:spPr>
        <p:style>
          <a:lnRef idx="1">
            <a:schemeClr val="accent1"/>
          </a:lnRef>
          <a:fillRef idx="0">
            <a:schemeClr val="accent1"/>
          </a:fillRef>
          <a:effectRef idx="0">
            <a:schemeClr val="accent1"/>
          </a:effectRef>
          <a:fontRef idx="minor">
            <a:schemeClr val="tx1"/>
          </a:fontRef>
        </p:style>
      </p:cxnSp>
      <p:sp>
        <p:nvSpPr>
          <p:cNvPr id="3" name="日付プレースホルダー 2"/>
          <p:cNvSpPr>
            <a:spLocks noGrp="1"/>
          </p:cNvSpPr>
          <p:nvPr>
            <p:ph type="dt" sz="half" idx="10"/>
          </p:nvPr>
        </p:nvSpPr>
        <p:spPr/>
        <p:txBody>
          <a:bodyPr/>
          <a:lstStyle/>
          <a:p>
            <a:r>
              <a:rPr lang="en-US" altLang="ja-JP" smtClean="0"/>
              <a:t>May 31, 2019</a:t>
            </a:r>
            <a:endParaRPr lang="ja-JP" altLang="en-US" dirty="0"/>
          </a:p>
        </p:txBody>
      </p:sp>
      <p:sp>
        <p:nvSpPr>
          <p:cNvPr id="9" name="フッター プレースホルダー 8"/>
          <p:cNvSpPr>
            <a:spLocks noGrp="1"/>
          </p:cNvSpPr>
          <p:nvPr>
            <p:ph type="ftr" sz="quarter" idx="11"/>
          </p:nvPr>
        </p:nvSpPr>
        <p:spPr/>
        <p:txBody>
          <a:bodyPr/>
          <a:lstStyle/>
          <a:p>
            <a:r>
              <a:rPr lang="en-US" altLang="ja-JP" smtClean="0"/>
              <a:t>SEC01F Software Engineering</a:t>
            </a:r>
            <a:endParaRPr lang="ja-JP" altLang="en-US" dirty="0"/>
          </a:p>
        </p:txBody>
      </p:sp>
      <p:sp>
        <p:nvSpPr>
          <p:cNvPr id="10" name="スライド番号プレースホルダー 9"/>
          <p:cNvSpPr>
            <a:spLocks noGrp="1"/>
          </p:cNvSpPr>
          <p:nvPr>
            <p:ph type="sldNum" sz="quarter" idx="12"/>
          </p:nvPr>
        </p:nvSpPr>
        <p:spPr/>
        <p:txBody>
          <a:bodyPr/>
          <a:lstStyle/>
          <a:p>
            <a:fld id="{75F6A829-9920-465C-A4C7-19645E6A1AE8}" type="slidenum">
              <a:rPr kumimoji="1" lang="ja-JP" altLang="en-US" smtClean="0"/>
              <a:t>19</a:t>
            </a:fld>
            <a:endParaRPr kumimoji="1" lang="ja-JP" altLang="en-US"/>
          </a:p>
        </p:txBody>
      </p:sp>
    </p:spTree>
    <p:extLst>
      <p:ext uri="{BB962C8B-B14F-4D97-AF65-F5344CB8AC3E}">
        <p14:creationId xmlns:p14="http://schemas.microsoft.com/office/powerpoint/2010/main" val="355569474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付プレースホルダー 3"/>
          <p:cNvSpPr>
            <a:spLocks noGrp="1"/>
          </p:cNvSpPr>
          <p:nvPr>
            <p:ph type="dt" sz="half" idx="10"/>
          </p:nvPr>
        </p:nvSpPr>
        <p:spPr/>
        <p:txBody>
          <a:bodyPr/>
          <a:lstStyle/>
          <a:p>
            <a:r>
              <a:rPr lang="en-US" altLang="ja-JP" smtClean="0"/>
              <a:t>May 31, 2019</a:t>
            </a:r>
            <a:endParaRPr lang="ja-JP" altLang="en-US" dirty="0"/>
          </a:p>
        </p:txBody>
      </p:sp>
      <p:sp>
        <p:nvSpPr>
          <p:cNvPr id="5" name="フッター プレースホルダー 4"/>
          <p:cNvSpPr>
            <a:spLocks noGrp="1"/>
          </p:cNvSpPr>
          <p:nvPr>
            <p:ph type="ftr" sz="quarter" idx="11"/>
          </p:nvPr>
        </p:nvSpPr>
        <p:spPr/>
        <p:txBody>
          <a:bodyPr/>
          <a:lstStyle/>
          <a:p>
            <a:r>
              <a:rPr lang="en-US" altLang="ja-JP" dirty="0" smtClean="0"/>
              <a:t>SEC01F Software Engineering</a:t>
            </a:r>
            <a:endParaRPr lang="ja-JP" altLang="en-US" dirty="0"/>
          </a:p>
        </p:txBody>
      </p:sp>
      <p:sp>
        <p:nvSpPr>
          <p:cNvPr id="6" name="スライド番号プレースホルダー 5"/>
          <p:cNvSpPr>
            <a:spLocks noGrp="1"/>
          </p:cNvSpPr>
          <p:nvPr>
            <p:ph type="sldNum" sz="quarter" idx="12"/>
          </p:nvPr>
        </p:nvSpPr>
        <p:spPr/>
        <p:txBody>
          <a:bodyPr/>
          <a:lstStyle/>
          <a:p>
            <a:fld id="{75F6A829-9920-465C-A4C7-19645E6A1AE8}" type="slidenum">
              <a:rPr kumimoji="1" lang="ja-JP" altLang="en-US" smtClean="0"/>
              <a:t>20</a:t>
            </a:fld>
            <a:endParaRPr kumimoji="1" lang="ja-JP" altLang="en-US"/>
          </a:p>
        </p:txBody>
      </p:sp>
      <p:sp>
        <p:nvSpPr>
          <p:cNvPr id="8" name="テキスト ボックス 7"/>
          <p:cNvSpPr txBox="1"/>
          <p:nvPr/>
        </p:nvSpPr>
        <p:spPr>
          <a:xfrm>
            <a:off x="3259988" y="3546969"/>
            <a:ext cx="2198872" cy="584775"/>
          </a:xfrm>
          <a:prstGeom prst="rect">
            <a:avLst/>
          </a:prstGeom>
          <a:noFill/>
        </p:spPr>
        <p:txBody>
          <a:bodyPr wrap="none" rtlCol="0">
            <a:spAutoFit/>
          </a:bodyPr>
          <a:lstStyle/>
          <a:p>
            <a:r>
              <a:rPr kumimoji="1" lang="en-US" altLang="ja-JP" sz="3200" dirty="0" smtClean="0"/>
              <a:t>Intentional?</a:t>
            </a:r>
            <a:endParaRPr kumimoji="1" lang="ja-JP" altLang="en-US" sz="3200" dirty="0"/>
          </a:p>
        </p:txBody>
      </p:sp>
      <p:sp>
        <p:nvSpPr>
          <p:cNvPr id="9" name="テキスト ボックス 8"/>
          <p:cNvSpPr txBox="1"/>
          <p:nvPr/>
        </p:nvSpPr>
        <p:spPr>
          <a:xfrm>
            <a:off x="1565760" y="4213040"/>
            <a:ext cx="6064545" cy="461665"/>
          </a:xfrm>
          <a:prstGeom prst="rect">
            <a:avLst/>
          </a:prstGeom>
          <a:noFill/>
        </p:spPr>
        <p:txBody>
          <a:bodyPr wrap="none" rtlCol="0">
            <a:spAutoFit/>
          </a:bodyPr>
          <a:lstStyle/>
          <a:p>
            <a:r>
              <a:rPr kumimoji="1" lang="en-US" altLang="ja-JP" sz="2400" b="1" dirty="0" smtClean="0"/>
              <a:t>Descriptiveness</a:t>
            </a:r>
            <a:r>
              <a:rPr kumimoji="1" lang="en-US" altLang="ja-JP" sz="2000" dirty="0" smtClean="0"/>
              <a:t> of commit logs </a:t>
            </a:r>
            <a:r>
              <a:rPr kumimoji="1" lang="en-US" altLang="ja-JP" sz="2400" b="1" dirty="0" smtClean="0"/>
              <a:t>vary</a:t>
            </a:r>
            <a:r>
              <a:rPr kumimoji="1" lang="en-US" altLang="ja-JP" sz="2000" dirty="0" smtClean="0"/>
              <a:t> across projects.</a:t>
            </a:r>
            <a:endParaRPr kumimoji="1" lang="ja-JP" altLang="en-US" sz="2000" dirty="0"/>
          </a:p>
        </p:txBody>
      </p:sp>
      <p:sp>
        <p:nvSpPr>
          <p:cNvPr id="10" name="テキスト ボックス 9"/>
          <p:cNvSpPr txBox="1"/>
          <p:nvPr/>
        </p:nvSpPr>
        <p:spPr>
          <a:xfrm>
            <a:off x="968525" y="5284695"/>
            <a:ext cx="7397281" cy="461665"/>
          </a:xfrm>
          <a:prstGeom prst="rect">
            <a:avLst/>
          </a:prstGeom>
          <a:noFill/>
        </p:spPr>
        <p:txBody>
          <a:bodyPr wrap="none" rtlCol="0">
            <a:spAutoFit/>
          </a:bodyPr>
          <a:lstStyle/>
          <a:p>
            <a:r>
              <a:rPr lang="en-US" altLang="ja-JP" sz="2400" dirty="0" smtClean="0"/>
              <a:t>Evaluate these classification manually for random sample.</a:t>
            </a:r>
            <a:endParaRPr kumimoji="1" lang="ja-JP" altLang="en-US" sz="2400" dirty="0"/>
          </a:p>
        </p:txBody>
      </p:sp>
      <p:graphicFrame>
        <p:nvGraphicFramePr>
          <p:cNvPr id="2" name="図表 1"/>
          <p:cNvGraphicFramePr/>
          <p:nvPr>
            <p:extLst>
              <p:ext uri="{D42A27DB-BD31-4B8C-83A1-F6EECF244321}">
                <p14:modId xmlns:p14="http://schemas.microsoft.com/office/powerpoint/2010/main" val="1439144363"/>
              </p:ext>
            </p:extLst>
          </p:nvPr>
        </p:nvGraphicFramePr>
        <p:xfrm>
          <a:off x="695569" y="163401"/>
          <a:ext cx="7549510" cy="368372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テキスト ボックス 2"/>
          <p:cNvSpPr txBox="1"/>
          <p:nvPr/>
        </p:nvSpPr>
        <p:spPr>
          <a:xfrm>
            <a:off x="808950" y="257907"/>
            <a:ext cx="756810" cy="369332"/>
          </a:xfrm>
          <a:prstGeom prst="rect">
            <a:avLst/>
          </a:prstGeom>
          <a:noFill/>
        </p:spPr>
        <p:txBody>
          <a:bodyPr wrap="none" rtlCol="0">
            <a:spAutoFit/>
          </a:bodyPr>
          <a:lstStyle/>
          <a:p>
            <a:r>
              <a:rPr lang="en-US" altLang="ja-JP" b="1" dirty="0" smtClean="0"/>
              <a:t>“Bug”</a:t>
            </a:r>
            <a:endParaRPr kumimoji="1" lang="ja-JP" altLang="en-US" b="1" dirty="0"/>
          </a:p>
        </p:txBody>
      </p:sp>
      <p:sp>
        <p:nvSpPr>
          <p:cNvPr id="11" name="テキスト ボックス 10"/>
          <p:cNvSpPr txBox="1"/>
          <p:nvPr/>
        </p:nvSpPr>
        <p:spPr>
          <a:xfrm>
            <a:off x="1086396" y="1714111"/>
            <a:ext cx="873188" cy="369332"/>
          </a:xfrm>
          <a:prstGeom prst="rect">
            <a:avLst/>
          </a:prstGeom>
          <a:noFill/>
        </p:spPr>
        <p:txBody>
          <a:bodyPr wrap="none" rtlCol="0">
            <a:spAutoFit/>
          </a:bodyPr>
          <a:lstStyle/>
          <a:p>
            <a:r>
              <a:rPr lang="en-US" altLang="ja-JP" b="1" dirty="0" smtClean="0"/>
              <a:t>“Error”</a:t>
            </a:r>
            <a:endParaRPr kumimoji="1" lang="ja-JP" altLang="en-US" b="1" dirty="0"/>
          </a:p>
        </p:txBody>
      </p:sp>
      <p:sp>
        <p:nvSpPr>
          <p:cNvPr id="12" name="テキスト ボックス 11"/>
          <p:cNvSpPr txBox="1"/>
          <p:nvPr/>
        </p:nvSpPr>
        <p:spPr>
          <a:xfrm>
            <a:off x="2930827" y="1898777"/>
            <a:ext cx="658322" cy="369332"/>
          </a:xfrm>
          <a:prstGeom prst="rect">
            <a:avLst/>
          </a:prstGeom>
          <a:noFill/>
        </p:spPr>
        <p:txBody>
          <a:bodyPr wrap="none" rtlCol="0">
            <a:spAutoFit/>
          </a:bodyPr>
          <a:lstStyle/>
          <a:p>
            <a:r>
              <a:rPr lang="en-US" altLang="ja-JP" b="1" dirty="0" smtClean="0"/>
              <a:t>“Fix”</a:t>
            </a:r>
            <a:endParaRPr kumimoji="1" lang="ja-JP" altLang="en-US" b="1" dirty="0"/>
          </a:p>
        </p:txBody>
      </p:sp>
      <p:sp>
        <p:nvSpPr>
          <p:cNvPr id="13" name="テキスト ボックス 12"/>
          <p:cNvSpPr txBox="1"/>
          <p:nvPr/>
        </p:nvSpPr>
        <p:spPr>
          <a:xfrm>
            <a:off x="2521984" y="724079"/>
            <a:ext cx="1013932" cy="369332"/>
          </a:xfrm>
          <a:prstGeom prst="rect">
            <a:avLst/>
          </a:prstGeom>
          <a:noFill/>
        </p:spPr>
        <p:txBody>
          <a:bodyPr wrap="none" rtlCol="0">
            <a:spAutoFit/>
          </a:bodyPr>
          <a:lstStyle/>
          <a:p>
            <a:r>
              <a:rPr lang="en-US" altLang="ja-JP" b="1" dirty="0" smtClean="0"/>
              <a:t>“Defect”</a:t>
            </a:r>
            <a:endParaRPr kumimoji="1" lang="ja-JP" altLang="en-US" b="1" dirty="0"/>
          </a:p>
        </p:txBody>
      </p:sp>
      <p:sp>
        <p:nvSpPr>
          <p:cNvPr id="14" name="テキスト ボックス 13"/>
          <p:cNvSpPr txBox="1"/>
          <p:nvPr/>
        </p:nvSpPr>
        <p:spPr>
          <a:xfrm>
            <a:off x="2686050" y="107456"/>
            <a:ext cx="865878" cy="369332"/>
          </a:xfrm>
          <a:prstGeom prst="rect">
            <a:avLst/>
          </a:prstGeom>
          <a:noFill/>
        </p:spPr>
        <p:txBody>
          <a:bodyPr wrap="none" rtlCol="0">
            <a:spAutoFit/>
          </a:bodyPr>
          <a:lstStyle/>
          <a:p>
            <a:r>
              <a:rPr lang="en-US" altLang="ja-JP" b="1" dirty="0" smtClean="0"/>
              <a:t>“Fault”</a:t>
            </a:r>
            <a:endParaRPr kumimoji="1" lang="ja-JP" altLang="en-US" b="1" dirty="0"/>
          </a:p>
        </p:txBody>
      </p:sp>
      <p:sp>
        <p:nvSpPr>
          <p:cNvPr id="15" name="テキスト ボックス 14"/>
          <p:cNvSpPr txBox="1"/>
          <p:nvPr/>
        </p:nvSpPr>
        <p:spPr>
          <a:xfrm>
            <a:off x="1637221" y="5651677"/>
            <a:ext cx="5921621" cy="523220"/>
          </a:xfrm>
          <a:prstGeom prst="rect">
            <a:avLst/>
          </a:prstGeom>
          <a:noFill/>
        </p:spPr>
        <p:txBody>
          <a:bodyPr wrap="none" rtlCol="0">
            <a:spAutoFit/>
          </a:bodyPr>
          <a:lstStyle/>
          <a:p>
            <a:r>
              <a:rPr kumimoji="1" lang="en-US" altLang="ja-JP" sz="2400" dirty="0" smtClean="0"/>
              <a:t>Average Accuracy: </a:t>
            </a:r>
            <a:r>
              <a:rPr kumimoji="1" lang="en-US" altLang="ja-JP" sz="2800" b="1" dirty="0" smtClean="0"/>
              <a:t>84 %</a:t>
            </a:r>
            <a:r>
              <a:rPr kumimoji="1" lang="en-US" altLang="ja-JP" sz="2400" dirty="0" smtClean="0"/>
              <a:t> for bug identification</a:t>
            </a:r>
            <a:endParaRPr kumimoji="1" lang="ja-JP" altLang="en-US" sz="2400" dirty="0"/>
          </a:p>
        </p:txBody>
      </p:sp>
      <p:sp>
        <p:nvSpPr>
          <p:cNvPr id="16" name="下矢印 15"/>
          <p:cNvSpPr/>
          <p:nvPr/>
        </p:nvSpPr>
        <p:spPr>
          <a:xfrm>
            <a:off x="3642455" y="4645965"/>
            <a:ext cx="1433937" cy="609990"/>
          </a:xfrm>
          <a:prstGeom prst="down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92050370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付プレースホルダー 3"/>
          <p:cNvSpPr>
            <a:spLocks noGrp="1"/>
          </p:cNvSpPr>
          <p:nvPr>
            <p:ph type="dt" sz="half" idx="10"/>
          </p:nvPr>
        </p:nvSpPr>
        <p:spPr/>
        <p:txBody>
          <a:bodyPr/>
          <a:lstStyle/>
          <a:p>
            <a:r>
              <a:rPr lang="en-US" altLang="ja-JP" smtClean="0"/>
              <a:t>May 31, 2019</a:t>
            </a:r>
            <a:endParaRPr lang="ja-JP" altLang="en-US" dirty="0"/>
          </a:p>
        </p:txBody>
      </p:sp>
      <p:sp>
        <p:nvSpPr>
          <p:cNvPr id="5" name="フッター プレースホルダー 4"/>
          <p:cNvSpPr>
            <a:spLocks noGrp="1"/>
          </p:cNvSpPr>
          <p:nvPr>
            <p:ph type="ftr" sz="quarter" idx="11"/>
          </p:nvPr>
        </p:nvSpPr>
        <p:spPr/>
        <p:txBody>
          <a:bodyPr/>
          <a:lstStyle/>
          <a:p>
            <a:r>
              <a:rPr lang="en-US" altLang="ja-JP" smtClean="0"/>
              <a:t>SEC01F Software Engineering</a:t>
            </a:r>
            <a:endParaRPr lang="ja-JP" altLang="en-US" dirty="0"/>
          </a:p>
        </p:txBody>
      </p:sp>
      <p:sp>
        <p:nvSpPr>
          <p:cNvPr id="6" name="スライド番号プレースホルダー 5"/>
          <p:cNvSpPr>
            <a:spLocks noGrp="1"/>
          </p:cNvSpPr>
          <p:nvPr>
            <p:ph type="sldNum" sz="quarter" idx="12"/>
          </p:nvPr>
        </p:nvSpPr>
        <p:spPr/>
        <p:txBody>
          <a:bodyPr/>
          <a:lstStyle/>
          <a:p>
            <a:fld id="{75F6A829-9920-465C-A4C7-19645E6A1AE8}" type="slidenum">
              <a:rPr kumimoji="1" lang="ja-JP" altLang="en-US" smtClean="0"/>
              <a:t>21</a:t>
            </a:fld>
            <a:endParaRPr kumimoji="1" lang="ja-JP" altLang="en-US"/>
          </a:p>
        </p:txBody>
      </p:sp>
      <p:sp>
        <p:nvSpPr>
          <p:cNvPr id="7" name="テキスト ボックス 6"/>
          <p:cNvSpPr txBox="1"/>
          <p:nvPr/>
        </p:nvSpPr>
        <p:spPr>
          <a:xfrm>
            <a:off x="398933" y="857693"/>
            <a:ext cx="8346131" cy="523220"/>
          </a:xfrm>
          <a:prstGeom prst="rect">
            <a:avLst/>
          </a:prstGeom>
          <a:noFill/>
        </p:spPr>
        <p:txBody>
          <a:bodyPr wrap="none" rtlCol="0">
            <a:spAutoFit/>
          </a:bodyPr>
          <a:lstStyle/>
          <a:p>
            <a:r>
              <a:rPr kumimoji="1" lang="en-US" altLang="ja-JP" sz="2800" b="1" dirty="0" smtClean="0"/>
              <a:t>Determining</a:t>
            </a:r>
            <a:r>
              <a:rPr kumimoji="1" lang="en-US" altLang="ja-JP" sz="2800" dirty="0" smtClean="0"/>
              <a:t> the program file </a:t>
            </a:r>
            <a:r>
              <a:rPr kumimoji="1" lang="en-US" altLang="ja-JP" sz="2800" b="1" dirty="0" smtClean="0"/>
              <a:t>Language</a:t>
            </a:r>
            <a:r>
              <a:rPr kumimoji="1" lang="en-US" altLang="ja-JP" sz="2800" dirty="0" smtClean="0"/>
              <a:t> by its </a:t>
            </a:r>
            <a:r>
              <a:rPr kumimoji="1" lang="en-US" altLang="ja-JP" sz="2800" b="1" dirty="0" smtClean="0"/>
              <a:t>Extension</a:t>
            </a:r>
            <a:endParaRPr kumimoji="1" lang="ja-JP" altLang="en-US" sz="2800" dirty="0"/>
          </a:p>
        </p:txBody>
      </p:sp>
      <p:sp>
        <p:nvSpPr>
          <p:cNvPr id="8" name="テキスト ボックス 7"/>
          <p:cNvSpPr txBox="1"/>
          <p:nvPr/>
        </p:nvSpPr>
        <p:spPr>
          <a:xfrm>
            <a:off x="524540" y="3314049"/>
            <a:ext cx="5295680" cy="523220"/>
          </a:xfrm>
          <a:prstGeom prst="rect">
            <a:avLst/>
          </a:prstGeom>
          <a:noFill/>
        </p:spPr>
        <p:txBody>
          <a:bodyPr wrap="none" rtlCol="0">
            <a:spAutoFit/>
          </a:bodyPr>
          <a:lstStyle/>
          <a:p>
            <a:r>
              <a:rPr kumimoji="1" lang="en-US" altLang="ja-JP" sz="2800" dirty="0" smtClean="0">
                <a:solidFill>
                  <a:srgbClr val="92D050"/>
                </a:solidFill>
              </a:rPr>
              <a:t>Common Language Extension (CLE)</a:t>
            </a:r>
            <a:endParaRPr kumimoji="1" lang="ja-JP" altLang="en-US" sz="2800" dirty="0">
              <a:solidFill>
                <a:srgbClr val="92D050"/>
              </a:solidFill>
            </a:endParaRPr>
          </a:p>
        </p:txBody>
      </p:sp>
      <p:sp>
        <p:nvSpPr>
          <p:cNvPr id="9" name="テキスト ボックス 8"/>
          <p:cNvSpPr txBox="1"/>
          <p:nvPr/>
        </p:nvSpPr>
        <p:spPr>
          <a:xfrm>
            <a:off x="1024837" y="4962580"/>
            <a:ext cx="7207935" cy="954107"/>
          </a:xfrm>
          <a:prstGeom prst="rect">
            <a:avLst/>
          </a:prstGeom>
          <a:noFill/>
        </p:spPr>
        <p:txBody>
          <a:bodyPr wrap="none" rtlCol="0">
            <a:spAutoFit/>
          </a:bodyPr>
          <a:lstStyle/>
          <a:p>
            <a:r>
              <a:rPr kumimoji="1" lang="en-US" altLang="ja-JP" sz="2400" dirty="0" smtClean="0"/>
              <a:t>Manually </a:t>
            </a:r>
            <a:r>
              <a:rPr kumimoji="1" lang="en-US" altLang="ja-JP" sz="2800" b="1" dirty="0" smtClean="0"/>
              <a:t>verified</a:t>
            </a:r>
            <a:r>
              <a:rPr kumimoji="1" lang="en-US" altLang="ja-JP" sz="2800" dirty="0" smtClean="0"/>
              <a:t> language </a:t>
            </a:r>
            <a:r>
              <a:rPr kumimoji="1" lang="en-US" altLang="ja-JP" sz="2800" b="1" dirty="0" smtClean="0"/>
              <a:t>categorization</a:t>
            </a:r>
            <a:r>
              <a:rPr kumimoji="1" lang="en-US" altLang="ja-JP" sz="2800" dirty="0" smtClean="0"/>
              <a:t> </a:t>
            </a:r>
          </a:p>
          <a:p>
            <a:r>
              <a:rPr lang="en-US" altLang="ja-JP" sz="2800" dirty="0"/>
              <a:t>	</a:t>
            </a:r>
            <a:r>
              <a:rPr lang="en-US" altLang="ja-JP" sz="2800" dirty="0" smtClean="0"/>
              <a:t>		</a:t>
            </a:r>
            <a:r>
              <a:rPr kumimoji="1" lang="en-US" altLang="ja-JP" sz="2400" dirty="0" smtClean="0"/>
              <a:t>agains</a:t>
            </a:r>
            <a:r>
              <a:rPr lang="en-US" altLang="ja-JP" sz="2400" dirty="0" smtClean="0"/>
              <a:t>t randomly sampled file set.</a:t>
            </a:r>
            <a:endParaRPr kumimoji="1" lang="ja-JP" altLang="en-US" sz="2400" dirty="0"/>
          </a:p>
        </p:txBody>
      </p:sp>
      <p:sp>
        <p:nvSpPr>
          <p:cNvPr id="10" name="テキスト ボックス 9"/>
          <p:cNvSpPr txBox="1"/>
          <p:nvPr/>
        </p:nvSpPr>
        <p:spPr>
          <a:xfrm>
            <a:off x="2112443" y="3729203"/>
            <a:ext cx="6402907" cy="369332"/>
          </a:xfrm>
          <a:prstGeom prst="rect">
            <a:avLst/>
          </a:prstGeom>
          <a:noFill/>
        </p:spPr>
        <p:txBody>
          <a:bodyPr wrap="none" rtlCol="0">
            <a:spAutoFit/>
          </a:bodyPr>
          <a:lstStyle/>
          <a:p>
            <a:r>
              <a:rPr lang="en-US" altLang="ja-JP" dirty="0"/>
              <a:t>middleware to support mixed programming of multiple languages.</a:t>
            </a:r>
            <a:endParaRPr kumimoji="1" lang="ja-JP" altLang="en-US" dirty="0"/>
          </a:p>
        </p:txBody>
      </p:sp>
      <p:sp>
        <p:nvSpPr>
          <p:cNvPr id="2" name="テキスト ボックス 1"/>
          <p:cNvSpPr txBox="1"/>
          <p:nvPr/>
        </p:nvSpPr>
        <p:spPr>
          <a:xfrm>
            <a:off x="7249939" y="1274326"/>
            <a:ext cx="1515479" cy="400110"/>
          </a:xfrm>
          <a:prstGeom prst="rect">
            <a:avLst/>
          </a:prstGeom>
          <a:noFill/>
        </p:spPr>
        <p:txBody>
          <a:bodyPr wrap="none" rtlCol="0">
            <a:spAutoFit/>
          </a:bodyPr>
          <a:lstStyle/>
          <a:p>
            <a:r>
              <a:rPr lang="en-US" altLang="ja-JP" sz="2000" dirty="0" smtClean="0"/>
              <a:t>.c .java .</a:t>
            </a:r>
            <a:r>
              <a:rPr lang="en-US" altLang="ja-JP" sz="2000" dirty="0" err="1" smtClean="0"/>
              <a:t>py</a:t>
            </a:r>
            <a:r>
              <a:rPr lang="en-US" altLang="ja-JP" sz="2000" dirty="0" smtClean="0"/>
              <a:t> …</a:t>
            </a:r>
            <a:endParaRPr kumimoji="1" lang="ja-JP" altLang="en-US" sz="2000" dirty="0"/>
          </a:p>
        </p:txBody>
      </p:sp>
      <p:sp>
        <p:nvSpPr>
          <p:cNvPr id="3" name="テキスト ボックス 2"/>
          <p:cNvSpPr txBox="1"/>
          <p:nvPr/>
        </p:nvSpPr>
        <p:spPr>
          <a:xfrm>
            <a:off x="4759569" y="1294707"/>
            <a:ext cx="1857240" cy="369332"/>
          </a:xfrm>
          <a:prstGeom prst="rect">
            <a:avLst/>
          </a:prstGeom>
          <a:noFill/>
        </p:spPr>
        <p:txBody>
          <a:bodyPr wrap="none" rtlCol="0">
            <a:spAutoFit/>
          </a:bodyPr>
          <a:lstStyle/>
          <a:p>
            <a:r>
              <a:rPr kumimoji="1" lang="en-US" altLang="ja-JP" dirty="0" smtClean="0"/>
              <a:t>C, Java, Python ….</a:t>
            </a:r>
            <a:endParaRPr kumimoji="1" lang="ja-JP" altLang="en-US" dirty="0"/>
          </a:p>
        </p:txBody>
      </p:sp>
      <p:sp>
        <p:nvSpPr>
          <p:cNvPr id="11" name="テキスト ボックス 10"/>
          <p:cNvSpPr txBox="1"/>
          <p:nvPr/>
        </p:nvSpPr>
        <p:spPr>
          <a:xfrm>
            <a:off x="3425453" y="2019117"/>
            <a:ext cx="2668231" cy="523220"/>
          </a:xfrm>
          <a:prstGeom prst="rect">
            <a:avLst/>
          </a:prstGeom>
          <a:noFill/>
        </p:spPr>
        <p:txBody>
          <a:bodyPr wrap="none" rtlCol="0">
            <a:spAutoFit/>
          </a:bodyPr>
          <a:lstStyle/>
          <a:p>
            <a:r>
              <a:rPr kumimoji="1" lang="en-US" altLang="ja-JP" sz="2800" dirty="0" smtClean="0"/>
              <a:t>Might be wrong?</a:t>
            </a:r>
            <a:endParaRPr kumimoji="1" lang="ja-JP" altLang="en-US" sz="2800" dirty="0"/>
          </a:p>
        </p:txBody>
      </p:sp>
      <p:sp>
        <p:nvSpPr>
          <p:cNvPr id="12" name="下矢印 11"/>
          <p:cNvSpPr/>
          <p:nvPr/>
        </p:nvSpPr>
        <p:spPr>
          <a:xfrm>
            <a:off x="3736240" y="4352590"/>
            <a:ext cx="1433937" cy="609990"/>
          </a:xfrm>
          <a:prstGeom prst="down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4424853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r>
              <a:rPr kumimoji="1" lang="en-US" altLang="ja-JP" smtClean="0"/>
              <a:t>May 31, 2019</a:t>
            </a:r>
            <a:endParaRPr kumimoji="1" lang="ja-JP" altLang="en-US"/>
          </a:p>
        </p:txBody>
      </p:sp>
      <p:sp>
        <p:nvSpPr>
          <p:cNvPr id="3" name="フッター プレースホルダー 2"/>
          <p:cNvSpPr>
            <a:spLocks noGrp="1"/>
          </p:cNvSpPr>
          <p:nvPr>
            <p:ph type="ftr" sz="quarter" idx="11"/>
          </p:nvPr>
        </p:nvSpPr>
        <p:spPr/>
        <p:txBody>
          <a:bodyPr/>
          <a:lstStyle/>
          <a:p>
            <a:r>
              <a:rPr lang="en-US" altLang="ja-JP" smtClean="0"/>
              <a:t>SEC01F Software Engineering</a:t>
            </a:r>
            <a:endParaRPr lang="ja-JP" altLang="en-US" dirty="0" smtClean="0"/>
          </a:p>
        </p:txBody>
      </p:sp>
      <p:sp>
        <p:nvSpPr>
          <p:cNvPr id="4" name="スライド番号プレースホルダー 3"/>
          <p:cNvSpPr>
            <a:spLocks noGrp="1"/>
          </p:cNvSpPr>
          <p:nvPr>
            <p:ph type="sldNum" sz="quarter" idx="12"/>
          </p:nvPr>
        </p:nvSpPr>
        <p:spPr/>
        <p:txBody>
          <a:bodyPr/>
          <a:lstStyle/>
          <a:p>
            <a:fld id="{75F6A829-9920-465C-A4C7-19645E6A1AE8}" type="slidenum">
              <a:rPr kumimoji="1" lang="ja-JP" altLang="en-US" smtClean="0"/>
              <a:t>22</a:t>
            </a:fld>
            <a:endParaRPr kumimoji="1" lang="ja-JP" altLang="en-US"/>
          </a:p>
        </p:txBody>
      </p:sp>
      <p:sp>
        <p:nvSpPr>
          <p:cNvPr id="5" name="テキスト ボックス 4"/>
          <p:cNvSpPr txBox="1"/>
          <p:nvPr/>
        </p:nvSpPr>
        <p:spPr>
          <a:xfrm>
            <a:off x="333392" y="650762"/>
            <a:ext cx="8500019" cy="523220"/>
          </a:xfrm>
          <a:prstGeom prst="rect">
            <a:avLst/>
          </a:prstGeom>
          <a:noFill/>
        </p:spPr>
        <p:txBody>
          <a:bodyPr wrap="none" rtlCol="0">
            <a:spAutoFit/>
          </a:bodyPr>
          <a:lstStyle/>
          <a:p>
            <a:r>
              <a:rPr kumimoji="1" lang="en-US" altLang="ja-JP" sz="2400" dirty="0" smtClean="0"/>
              <a:t>Associating </a:t>
            </a:r>
            <a:r>
              <a:rPr kumimoji="1" lang="en-US" altLang="ja-JP" sz="2800" b="1" dirty="0" smtClean="0"/>
              <a:t>defect fixing commits </a:t>
            </a:r>
            <a:r>
              <a:rPr kumimoji="1" lang="en-US" altLang="ja-JP" sz="2400" dirty="0" smtClean="0"/>
              <a:t>to the language </a:t>
            </a:r>
            <a:r>
              <a:rPr kumimoji="1" lang="en-US" altLang="ja-JP" sz="2800" b="1" dirty="0" smtClean="0"/>
              <a:t>properties</a:t>
            </a:r>
            <a:endParaRPr kumimoji="1" lang="ja-JP" altLang="en-US" sz="2800" b="1" dirty="0"/>
          </a:p>
        </p:txBody>
      </p:sp>
      <p:sp>
        <p:nvSpPr>
          <p:cNvPr id="6" name="テキスト ボックス 5"/>
          <p:cNvSpPr txBox="1"/>
          <p:nvPr/>
        </p:nvSpPr>
        <p:spPr>
          <a:xfrm>
            <a:off x="715926" y="1727980"/>
            <a:ext cx="1415837" cy="523220"/>
          </a:xfrm>
          <a:prstGeom prst="rect">
            <a:avLst/>
          </a:prstGeom>
          <a:noFill/>
        </p:spPr>
        <p:txBody>
          <a:bodyPr wrap="none" rtlCol="0">
            <a:spAutoFit/>
          </a:bodyPr>
          <a:lstStyle/>
          <a:p>
            <a:r>
              <a:rPr kumimoji="1" lang="en-US" altLang="ja-JP" sz="2800" dirty="0" smtClean="0"/>
              <a:t>Actually,</a:t>
            </a:r>
            <a:endParaRPr kumimoji="1" lang="ja-JP" altLang="en-US" sz="2800" dirty="0"/>
          </a:p>
        </p:txBody>
      </p:sp>
      <p:sp>
        <p:nvSpPr>
          <p:cNvPr id="7" name="テキスト ボックス 6"/>
          <p:cNvSpPr txBox="1"/>
          <p:nvPr/>
        </p:nvSpPr>
        <p:spPr>
          <a:xfrm>
            <a:off x="1057008" y="2251200"/>
            <a:ext cx="6209713" cy="1384995"/>
          </a:xfrm>
          <a:prstGeom prst="rect">
            <a:avLst/>
          </a:prstGeom>
          <a:noFill/>
        </p:spPr>
        <p:txBody>
          <a:bodyPr wrap="none" rtlCol="0">
            <a:spAutoFit/>
          </a:bodyPr>
          <a:lstStyle/>
          <a:p>
            <a:pPr marL="342900" indent="-342900">
              <a:buClr>
                <a:srgbClr val="00B0F0"/>
              </a:buClr>
              <a:buFont typeface="Wingdings" panose="05000000000000000000" pitchFamily="2" charset="2"/>
              <a:buChar char="ü"/>
            </a:pPr>
            <a:r>
              <a:rPr lang="en-US" altLang="ja-JP" sz="2800" dirty="0" smtClean="0"/>
              <a:t>Reporting Style</a:t>
            </a:r>
          </a:p>
          <a:p>
            <a:pPr marL="342900" indent="-342900">
              <a:buClr>
                <a:srgbClr val="00B0F0"/>
              </a:buClr>
              <a:buFont typeface="Wingdings" panose="05000000000000000000" pitchFamily="2" charset="2"/>
              <a:buChar char="ü"/>
            </a:pPr>
            <a:r>
              <a:rPr lang="en-US" altLang="ja-JP" sz="2800" dirty="0" smtClean="0"/>
              <a:t>Other developer properties</a:t>
            </a:r>
          </a:p>
          <a:p>
            <a:pPr marL="342900" indent="-342900">
              <a:buClr>
                <a:srgbClr val="00B0F0"/>
              </a:buClr>
              <a:buFont typeface="Wingdings" panose="05000000000000000000" pitchFamily="2" charset="2"/>
              <a:buChar char="ü"/>
            </a:pPr>
            <a:r>
              <a:rPr lang="en-US" altLang="ja-JP" sz="2800" dirty="0" smtClean="0"/>
              <a:t>Availability of external tools or libraries</a:t>
            </a:r>
          </a:p>
        </p:txBody>
      </p:sp>
      <p:sp>
        <p:nvSpPr>
          <p:cNvPr id="8" name="テキスト ボックス 7"/>
          <p:cNvSpPr txBox="1"/>
          <p:nvPr/>
        </p:nvSpPr>
        <p:spPr>
          <a:xfrm>
            <a:off x="789354" y="3831721"/>
            <a:ext cx="6953635" cy="954107"/>
          </a:xfrm>
          <a:prstGeom prst="rect">
            <a:avLst/>
          </a:prstGeom>
          <a:noFill/>
        </p:spPr>
        <p:txBody>
          <a:bodyPr wrap="none" rtlCol="0">
            <a:spAutoFit/>
          </a:bodyPr>
          <a:lstStyle/>
          <a:p>
            <a:r>
              <a:rPr kumimoji="1" lang="en-US" altLang="ja-JP" sz="2800" dirty="0" smtClean="0"/>
              <a:t>May also impact the extent of bugs </a:t>
            </a:r>
          </a:p>
          <a:p>
            <a:r>
              <a:rPr lang="en-US" altLang="ja-JP" sz="2800" dirty="0"/>
              <a:t>	</a:t>
            </a:r>
            <a:r>
              <a:rPr lang="en-US" altLang="ja-JP" sz="2800" dirty="0" smtClean="0"/>
              <a:t>		</a:t>
            </a:r>
            <a:r>
              <a:rPr kumimoji="1" lang="en-US" altLang="ja-JP" sz="2800" dirty="0" smtClean="0"/>
              <a:t>associated with a language.</a:t>
            </a:r>
            <a:endParaRPr kumimoji="1" lang="ja-JP" altLang="en-US" sz="2800" dirty="0"/>
          </a:p>
        </p:txBody>
      </p:sp>
    </p:spTree>
    <p:extLst>
      <p:ext uri="{BB962C8B-B14F-4D97-AF65-F5344CB8AC3E}">
        <p14:creationId xmlns:p14="http://schemas.microsoft.com/office/powerpoint/2010/main" val="293657213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smtClean="0"/>
              <a:t>6. Conclusion</a:t>
            </a:r>
            <a:endParaRPr kumimoji="1" lang="ja-JP" altLang="en-US" dirty="0"/>
          </a:p>
        </p:txBody>
      </p:sp>
      <p:cxnSp>
        <p:nvCxnSpPr>
          <p:cNvPr id="5" name="直線コネクタ 4"/>
          <p:cNvCxnSpPr/>
          <p:nvPr/>
        </p:nvCxnSpPr>
        <p:spPr>
          <a:xfrm>
            <a:off x="623888" y="4499429"/>
            <a:ext cx="8520112" cy="12247"/>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 name="直線コネクタ 3"/>
          <p:cNvCxnSpPr/>
          <p:nvPr/>
        </p:nvCxnSpPr>
        <p:spPr>
          <a:xfrm>
            <a:off x="623888" y="4581752"/>
            <a:ext cx="8520112" cy="12247"/>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直線コネクタ 5"/>
          <p:cNvCxnSpPr/>
          <p:nvPr/>
        </p:nvCxnSpPr>
        <p:spPr>
          <a:xfrm>
            <a:off x="623888" y="4664075"/>
            <a:ext cx="8520112" cy="12247"/>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直線コネクタ 6"/>
          <p:cNvCxnSpPr/>
          <p:nvPr/>
        </p:nvCxnSpPr>
        <p:spPr>
          <a:xfrm>
            <a:off x="623888" y="4746398"/>
            <a:ext cx="8520112" cy="12247"/>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直線コネクタ 7"/>
          <p:cNvCxnSpPr/>
          <p:nvPr/>
        </p:nvCxnSpPr>
        <p:spPr>
          <a:xfrm>
            <a:off x="623888" y="4828721"/>
            <a:ext cx="8520112" cy="12247"/>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9" name="図 8"/>
          <p:cNvPicPr>
            <a:picLocks noChangeAspect="1"/>
          </p:cNvPicPr>
          <p:nvPr/>
        </p:nvPicPr>
        <p:blipFill>
          <a:blip r:embed="rId3" cstate="print">
            <a:lum bright="70000" contrast="-70000"/>
            <a:extLst>
              <a:ext uri="{28A0092B-C50C-407E-A947-70E740481C1C}">
                <a14:useLocalDpi xmlns:a14="http://schemas.microsoft.com/office/drawing/2010/main" val="0"/>
              </a:ext>
            </a:extLst>
          </a:blip>
          <a:stretch>
            <a:fillRect/>
          </a:stretch>
        </p:blipFill>
        <p:spPr>
          <a:xfrm>
            <a:off x="539159" y="4361997"/>
            <a:ext cx="628650" cy="628650"/>
          </a:xfrm>
          <a:prstGeom prst="rect">
            <a:avLst/>
          </a:prstGeom>
        </p:spPr>
      </p:pic>
      <p:cxnSp>
        <p:nvCxnSpPr>
          <p:cNvPr id="11" name="直線コネクタ 10"/>
          <p:cNvCxnSpPr/>
          <p:nvPr/>
        </p:nvCxnSpPr>
        <p:spPr>
          <a:xfrm flipH="1">
            <a:off x="2282456" y="4499429"/>
            <a:ext cx="1" cy="32929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直線コネクタ 14"/>
          <p:cNvCxnSpPr/>
          <p:nvPr/>
        </p:nvCxnSpPr>
        <p:spPr>
          <a:xfrm flipH="1">
            <a:off x="3873796" y="4511676"/>
            <a:ext cx="1" cy="32929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直線コネクタ 15"/>
          <p:cNvCxnSpPr/>
          <p:nvPr/>
        </p:nvCxnSpPr>
        <p:spPr>
          <a:xfrm flipH="1">
            <a:off x="5454115" y="4509356"/>
            <a:ext cx="1" cy="32929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直線コネクタ 16"/>
          <p:cNvCxnSpPr/>
          <p:nvPr/>
        </p:nvCxnSpPr>
        <p:spPr>
          <a:xfrm flipH="1">
            <a:off x="7045455" y="4521603"/>
            <a:ext cx="1" cy="32929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直線コネクタ 17"/>
          <p:cNvCxnSpPr/>
          <p:nvPr/>
        </p:nvCxnSpPr>
        <p:spPr>
          <a:xfrm flipH="1">
            <a:off x="8636795" y="4521603"/>
            <a:ext cx="1" cy="32929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日付プレースホルダー 2"/>
          <p:cNvSpPr>
            <a:spLocks noGrp="1"/>
          </p:cNvSpPr>
          <p:nvPr>
            <p:ph type="dt" sz="half" idx="10"/>
          </p:nvPr>
        </p:nvSpPr>
        <p:spPr/>
        <p:txBody>
          <a:bodyPr/>
          <a:lstStyle/>
          <a:p>
            <a:r>
              <a:rPr lang="en-US" altLang="ja-JP" smtClean="0"/>
              <a:t>May 31, 2019</a:t>
            </a:r>
            <a:endParaRPr lang="ja-JP" altLang="en-US" dirty="0"/>
          </a:p>
        </p:txBody>
      </p:sp>
      <p:sp>
        <p:nvSpPr>
          <p:cNvPr id="10" name="フッター プレースホルダー 9"/>
          <p:cNvSpPr>
            <a:spLocks noGrp="1"/>
          </p:cNvSpPr>
          <p:nvPr>
            <p:ph type="ftr" sz="quarter" idx="11"/>
          </p:nvPr>
        </p:nvSpPr>
        <p:spPr/>
        <p:txBody>
          <a:bodyPr/>
          <a:lstStyle/>
          <a:p>
            <a:r>
              <a:rPr lang="en-US" altLang="ja-JP" smtClean="0"/>
              <a:t>SEC01F Software Engineering</a:t>
            </a:r>
            <a:endParaRPr lang="ja-JP" altLang="en-US" dirty="0"/>
          </a:p>
        </p:txBody>
      </p:sp>
      <p:sp>
        <p:nvSpPr>
          <p:cNvPr id="12" name="スライド番号プレースホルダー 11"/>
          <p:cNvSpPr>
            <a:spLocks noGrp="1"/>
          </p:cNvSpPr>
          <p:nvPr>
            <p:ph type="sldNum" sz="quarter" idx="12"/>
          </p:nvPr>
        </p:nvSpPr>
        <p:spPr/>
        <p:txBody>
          <a:bodyPr/>
          <a:lstStyle/>
          <a:p>
            <a:fld id="{75F6A829-9920-465C-A4C7-19645E6A1AE8}" type="slidenum">
              <a:rPr kumimoji="1" lang="ja-JP" altLang="en-US" smtClean="0"/>
              <a:t>23</a:t>
            </a:fld>
            <a:endParaRPr kumimoji="1" lang="ja-JP" altLang="en-US"/>
          </a:p>
        </p:txBody>
      </p:sp>
    </p:spTree>
    <p:extLst>
      <p:ext uri="{BB962C8B-B14F-4D97-AF65-F5344CB8AC3E}">
        <p14:creationId xmlns:p14="http://schemas.microsoft.com/office/powerpoint/2010/main" val="185404197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付プレースホルダー 3"/>
          <p:cNvSpPr>
            <a:spLocks noGrp="1"/>
          </p:cNvSpPr>
          <p:nvPr>
            <p:ph type="dt" sz="half" idx="10"/>
          </p:nvPr>
        </p:nvSpPr>
        <p:spPr/>
        <p:txBody>
          <a:bodyPr/>
          <a:lstStyle/>
          <a:p>
            <a:r>
              <a:rPr lang="en-US" altLang="ja-JP" smtClean="0"/>
              <a:t>May 31, 2019</a:t>
            </a:r>
            <a:endParaRPr lang="ja-JP" altLang="en-US" dirty="0"/>
          </a:p>
        </p:txBody>
      </p:sp>
      <p:sp>
        <p:nvSpPr>
          <p:cNvPr id="5" name="フッター プレースホルダー 4"/>
          <p:cNvSpPr>
            <a:spLocks noGrp="1"/>
          </p:cNvSpPr>
          <p:nvPr>
            <p:ph type="ftr" sz="quarter" idx="11"/>
          </p:nvPr>
        </p:nvSpPr>
        <p:spPr/>
        <p:txBody>
          <a:bodyPr/>
          <a:lstStyle/>
          <a:p>
            <a:r>
              <a:rPr lang="en-US" altLang="ja-JP" smtClean="0"/>
              <a:t>SEC01F Software Engineering</a:t>
            </a:r>
            <a:endParaRPr lang="ja-JP" altLang="en-US" dirty="0"/>
          </a:p>
        </p:txBody>
      </p:sp>
      <p:sp>
        <p:nvSpPr>
          <p:cNvPr id="6" name="スライド番号プレースホルダー 5"/>
          <p:cNvSpPr>
            <a:spLocks noGrp="1"/>
          </p:cNvSpPr>
          <p:nvPr>
            <p:ph type="sldNum" sz="quarter" idx="12"/>
          </p:nvPr>
        </p:nvSpPr>
        <p:spPr/>
        <p:txBody>
          <a:bodyPr/>
          <a:lstStyle/>
          <a:p>
            <a:fld id="{75F6A829-9920-465C-A4C7-19645E6A1AE8}" type="slidenum">
              <a:rPr kumimoji="1" lang="ja-JP" altLang="en-US" smtClean="0"/>
              <a:t>24</a:t>
            </a:fld>
            <a:endParaRPr kumimoji="1" lang="ja-JP" altLang="en-US"/>
          </a:p>
        </p:txBody>
      </p:sp>
      <p:graphicFrame>
        <p:nvGraphicFramePr>
          <p:cNvPr id="7" name="図表 6"/>
          <p:cNvGraphicFramePr/>
          <p:nvPr>
            <p:extLst>
              <p:ext uri="{D42A27DB-BD31-4B8C-83A1-F6EECF244321}">
                <p14:modId xmlns:p14="http://schemas.microsoft.com/office/powerpoint/2010/main" val="2192898912"/>
              </p:ext>
            </p:extLst>
          </p:nvPr>
        </p:nvGraphicFramePr>
        <p:xfrm>
          <a:off x="-70884" y="496185"/>
          <a:ext cx="9307033" cy="565652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24981088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r>
              <a:rPr kumimoji="1" lang="en-US" altLang="ja-JP" smtClean="0"/>
              <a:t>May 31, 2019</a:t>
            </a:r>
            <a:endParaRPr kumimoji="1" lang="ja-JP" altLang="en-US"/>
          </a:p>
        </p:txBody>
      </p:sp>
      <p:sp>
        <p:nvSpPr>
          <p:cNvPr id="3" name="フッター プレースホルダー 2"/>
          <p:cNvSpPr>
            <a:spLocks noGrp="1"/>
          </p:cNvSpPr>
          <p:nvPr>
            <p:ph type="ftr" sz="quarter" idx="11"/>
          </p:nvPr>
        </p:nvSpPr>
        <p:spPr/>
        <p:txBody>
          <a:bodyPr/>
          <a:lstStyle/>
          <a:p>
            <a:r>
              <a:rPr lang="en-US" altLang="ja-JP" smtClean="0"/>
              <a:t>SEC01F Software Engineering</a:t>
            </a:r>
            <a:endParaRPr lang="ja-JP" altLang="en-US" dirty="0" smtClean="0"/>
          </a:p>
        </p:txBody>
      </p:sp>
      <p:sp>
        <p:nvSpPr>
          <p:cNvPr id="4" name="スライド番号プレースホルダー 3"/>
          <p:cNvSpPr>
            <a:spLocks noGrp="1"/>
          </p:cNvSpPr>
          <p:nvPr>
            <p:ph type="sldNum" sz="quarter" idx="12"/>
          </p:nvPr>
        </p:nvSpPr>
        <p:spPr/>
        <p:txBody>
          <a:bodyPr/>
          <a:lstStyle/>
          <a:p>
            <a:fld id="{75F6A829-9920-465C-A4C7-19645E6A1AE8}" type="slidenum">
              <a:rPr kumimoji="1" lang="ja-JP" altLang="en-US" smtClean="0"/>
              <a:t>25</a:t>
            </a:fld>
            <a:endParaRPr kumimoji="1" lang="ja-JP" altLang="en-US"/>
          </a:p>
        </p:txBody>
      </p:sp>
      <p:sp>
        <p:nvSpPr>
          <p:cNvPr id="5" name="テキスト ボックス 4"/>
          <p:cNvSpPr txBox="1"/>
          <p:nvPr/>
        </p:nvSpPr>
        <p:spPr>
          <a:xfrm>
            <a:off x="678498" y="793093"/>
            <a:ext cx="8048422" cy="523220"/>
          </a:xfrm>
          <a:prstGeom prst="rect">
            <a:avLst/>
          </a:prstGeom>
          <a:noFill/>
        </p:spPr>
        <p:txBody>
          <a:bodyPr wrap="none" rtlCol="0">
            <a:spAutoFit/>
          </a:bodyPr>
          <a:lstStyle/>
          <a:p>
            <a:r>
              <a:rPr kumimoji="1" lang="en-US" altLang="ja-JP" sz="2800" dirty="0" smtClean="0"/>
              <a:t>Increasing number of </a:t>
            </a:r>
            <a:r>
              <a:rPr kumimoji="1" lang="en-US" altLang="ja-JP" sz="2800" b="1" dirty="0" smtClean="0"/>
              <a:t>dependent variables </a:t>
            </a:r>
            <a:r>
              <a:rPr kumimoji="1" lang="en-US" altLang="ja-JP" sz="2800" dirty="0" smtClean="0"/>
              <a:t>to evaluate</a:t>
            </a:r>
            <a:endParaRPr kumimoji="1" lang="ja-JP" altLang="en-US" sz="2800" dirty="0"/>
          </a:p>
        </p:txBody>
      </p:sp>
      <p:sp>
        <p:nvSpPr>
          <p:cNvPr id="6" name="テキスト ボックス 5"/>
          <p:cNvSpPr txBox="1"/>
          <p:nvPr/>
        </p:nvSpPr>
        <p:spPr>
          <a:xfrm>
            <a:off x="678498" y="2098158"/>
            <a:ext cx="7917713" cy="461665"/>
          </a:xfrm>
          <a:prstGeom prst="rect">
            <a:avLst/>
          </a:prstGeom>
          <a:noFill/>
        </p:spPr>
        <p:txBody>
          <a:bodyPr wrap="square" rtlCol="0">
            <a:spAutoFit/>
          </a:bodyPr>
          <a:lstStyle/>
          <a:p>
            <a:r>
              <a:rPr kumimoji="1" lang="en-US" altLang="ja-JP" sz="2400" dirty="0" smtClean="0"/>
              <a:t>Difficult to answer questions about a specific variable’s effect</a:t>
            </a:r>
            <a:endParaRPr kumimoji="1" lang="ja-JP" altLang="en-US" sz="2400" dirty="0"/>
          </a:p>
        </p:txBody>
      </p:sp>
      <p:sp>
        <p:nvSpPr>
          <p:cNvPr id="7" name="テキスト ボックス 6"/>
          <p:cNvSpPr txBox="1"/>
          <p:nvPr/>
        </p:nvSpPr>
        <p:spPr>
          <a:xfrm>
            <a:off x="547789" y="4330995"/>
            <a:ext cx="8245655" cy="461665"/>
          </a:xfrm>
          <a:prstGeom prst="rect">
            <a:avLst/>
          </a:prstGeom>
          <a:noFill/>
        </p:spPr>
        <p:txBody>
          <a:bodyPr wrap="none" rtlCol="0">
            <a:spAutoFit/>
          </a:bodyPr>
          <a:lstStyle/>
          <a:p>
            <a:r>
              <a:rPr kumimoji="1" lang="en-US" altLang="ja-JP" sz="2400" dirty="0" smtClean="0"/>
              <a:t>Unable to quantify the specific effects of language type on usage</a:t>
            </a:r>
            <a:endParaRPr kumimoji="1" lang="ja-JP" altLang="en-US" sz="2400" dirty="0"/>
          </a:p>
        </p:txBody>
      </p:sp>
    </p:spTree>
    <p:extLst>
      <p:ext uri="{BB962C8B-B14F-4D97-AF65-F5344CB8AC3E}">
        <p14:creationId xmlns:p14="http://schemas.microsoft.com/office/powerpoint/2010/main" val="255768019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r>
              <a:rPr kumimoji="1" lang="en-US" altLang="ja-JP" smtClean="0"/>
              <a:t>May 31, 2019</a:t>
            </a:r>
            <a:endParaRPr kumimoji="1" lang="ja-JP" altLang="en-US"/>
          </a:p>
        </p:txBody>
      </p:sp>
      <p:sp>
        <p:nvSpPr>
          <p:cNvPr id="3" name="フッター プレースホルダー 2"/>
          <p:cNvSpPr>
            <a:spLocks noGrp="1"/>
          </p:cNvSpPr>
          <p:nvPr>
            <p:ph type="ftr" sz="quarter" idx="11"/>
          </p:nvPr>
        </p:nvSpPr>
        <p:spPr/>
        <p:txBody>
          <a:bodyPr/>
          <a:lstStyle/>
          <a:p>
            <a:r>
              <a:rPr lang="en-US" altLang="ja-JP" smtClean="0"/>
              <a:t>SEC01F Software Engineering</a:t>
            </a:r>
            <a:endParaRPr lang="ja-JP" altLang="en-US" dirty="0" smtClean="0"/>
          </a:p>
        </p:txBody>
      </p:sp>
      <p:sp>
        <p:nvSpPr>
          <p:cNvPr id="4" name="スライド番号プレースホルダー 3"/>
          <p:cNvSpPr>
            <a:spLocks noGrp="1"/>
          </p:cNvSpPr>
          <p:nvPr>
            <p:ph type="sldNum" sz="quarter" idx="12"/>
          </p:nvPr>
        </p:nvSpPr>
        <p:spPr/>
        <p:txBody>
          <a:bodyPr/>
          <a:lstStyle/>
          <a:p>
            <a:fld id="{75F6A829-9920-465C-A4C7-19645E6A1AE8}" type="slidenum">
              <a:rPr kumimoji="1" lang="ja-JP" altLang="en-US" smtClean="0"/>
              <a:t>26</a:t>
            </a:fld>
            <a:endParaRPr kumimoji="1" lang="ja-JP" altLang="en-US"/>
          </a:p>
        </p:txBody>
      </p:sp>
      <p:sp>
        <p:nvSpPr>
          <p:cNvPr id="5" name="テキスト ボックス 4"/>
          <p:cNvSpPr txBox="1"/>
          <p:nvPr/>
        </p:nvSpPr>
        <p:spPr>
          <a:xfrm>
            <a:off x="1512278" y="3349868"/>
            <a:ext cx="6787662" cy="707886"/>
          </a:xfrm>
          <a:prstGeom prst="rect">
            <a:avLst/>
          </a:prstGeom>
          <a:noFill/>
        </p:spPr>
        <p:txBody>
          <a:bodyPr wrap="square" rtlCol="0">
            <a:spAutoFit/>
          </a:bodyPr>
          <a:lstStyle/>
          <a:p>
            <a:r>
              <a:rPr kumimoji="1" lang="en-US" altLang="ja-JP" sz="4000" smtClean="0"/>
              <a:t>Thank you for your attention</a:t>
            </a:r>
            <a:endParaRPr kumimoji="1" lang="ja-JP" altLang="en-US" sz="4000"/>
          </a:p>
        </p:txBody>
      </p:sp>
      <p:sp>
        <p:nvSpPr>
          <p:cNvPr id="6" name="テキスト ボックス 5"/>
          <p:cNvSpPr txBox="1"/>
          <p:nvPr/>
        </p:nvSpPr>
        <p:spPr>
          <a:xfrm flipH="1">
            <a:off x="4326694" y="5539154"/>
            <a:ext cx="4262512" cy="584775"/>
          </a:xfrm>
          <a:prstGeom prst="rect">
            <a:avLst/>
          </a:prstGeom>
          <a:noFill/>
        </p:spPr>
        <p:txBody>
          <a:bodyPr wrap="square" rtlCol="0">
            <a:spAutoFit/>
          </a:bodyPr>
          <a:lstStyle/>
          <a:p>
            <a:r>
              <a:rPr lang="en-US" altLang="ja-JP" sz="3200"/>
              <a:t>m</a:t>
            </a:r>
            <a:r>
              <a:rPr kumimoji="1" lang="en-US" altLang="ja-JP" sz="3200" smtClean="0"/>
              <a:t>5231153 Yuta Nemoto</a:t>
            </a:r>
            <a:endParaRPr kumimoji="1" lang="ja-JP" altLang="en-US" sz="3200"/>
          </a:p>
        </p:txBody>
      </p:sp>
    </p:spTree>
    <p:extLst>
      <p:ext uri="{BB962C8B-B14F-4D97-AF65-F5344CB8AC3E}">
        <p14:creationId xmlns:p14="http://schemas.microsoft.com/office/powerpoint/2010/main" val="2145960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1. Introduction</a:t>
            </a:r>
            <a:endParaRPr kumimoji="1" lang="ja-JP" altLang="en-US" dirty="0"/>
          </a:p>
        </p:txBody>
      </p:sp>
      <p:cxnSp>
        <p:nvCxnSpPr>
          <p:cNvPr id="5" name="直線コネクタ 4"/>
          <p:cNvCxnSpPr/>
          <p:nvPr/>
        </p:nvCxnSpPr>
        <p:spPr>
          <a:xfrm>
            <a:off x="623888" y="4499429"/>
            <a:ext cx="8520112" cy="12247"/>
          </a:xfrm>
          <a:prstGeom prst="line">
            <a:avLst/>
          </a:prstGeom>
          <a:ln w="12700">
            <a:solidFill>
              <a:srgbClr val="00B050"/>
            </a:solidFill>
          </a:ln>
        </p:spPr>
        <p:style>
          <a:lnRef idx="1">
            <a:schemeClr val="accent1"/>
          </a:lnRef>
          <a:fillRef idx="0">
            <a:schemeClr val="accent1"/>
          </a:fillRef>
          <a:effectRef idx="0">
            <a:schemeClr val="accent1"/>
          </a:effectRef>
          <a:fontRef idx="minor">
            <a:schemeClr val="tx1"/>
          </a:fontRef>
        </p:style>
      </p:cxnSp>
      <p:sp>
        <p:nvSpPr>
          <p:cNvPr id="3" name="日付プレースホルダー 2"/>
          <p:cNvSpPr>
            <a:spLocks noGrp="1"/>
          </p:cNvSpPr>
          <p:nvPr>
            <p:ph type="dt" sz="half" idx="10"/>
          </p:nvPr>
        </p:nvSpPr>
        <p:spPr/>
        <p:txBody>
          <a:bodyPr/>
          <a:lstStyle/>
          <a:p>
            <a:r>
              <a:rPr lang="en-US" altLang="ja-JP" smtClean="0"/>
              <a:t>May 31, 2019</a:t>
            </a:r>
            <a:endParaRPr lang="ja-JP" altLang="en-US" dirty="0"/>
          </a:p>
        </p:txBody>
      </p:sp>
      <p:sp>
        <p:nvSpPr>
          <p:cNvPr id="4" name="フッター プレースホルダー 3"/>
          <p:cNvSpPr>
            <a:spLocks noGrp="1"/>
          </p:cNvSpPr>
          <p:nvPr>
            <p:ph type="ftr" sz="quarter" idx="11"/>
          </p:nvPr>
        </p:nvSpPr>
        <p:spPr/>
        <p:txBody>
          <a:bodyPr/>
          <a:lstStyle/>
          <a:p>
            <a:r>
              <a:rPr lang="en-US" altLang="ja-JP" smtClean="0"/>
              <a:t>SEC01F Software Engineering</a:t>
            </a:r>
            <a:endParaRPr lang="ja-JP" altLang="en-US" dirty="0"/>
          </a:p>
        </p:txBody>
      </p:sp>
      <p:sp>
        <p:nvSpPr>
          <p:cNvPr id="6" name="スライド番号プレースホルダー 5"/>
          <p:cNvSpPr>
            <a:spLocks noGrp="1"/>
          </p:cNvSpPr>
          <p:nvPr>
            <p:ph type="sldNum" sz="quarter" idx="12"/>
          </p:nvPr>
        </p:nvSpPr>
        <p:spPr/>
        <p:txBody>
          <a:bodyPr/>
          <a:lstStyle/>
          <a:p>
            <a:fld id="{75F6A829-9920-465C-A4C7-19645E6A1AE8}" type="slidenum">
              <a:rPr kumimoji="1" lang="ja-JP" altLang="en-US" smtClean="0"/>
              <a:t>2</a:t>
            </a:fld>
            <a:endParaRPr kumimoji="1" lang="ja-JP" altLang="en-US"/>
          </a:p>
        </p:txBody>
      </p:sp>
    </p:spTree>
    <p:extLst>
      <p:ext uri="{BB962C8B-B14F-4D97-AF65-F5344CB8AC3E}">
        <p14:creationId xmlns:p14="http://schemas.microsoft.com/office/powerpoint/2010/main" val="360850493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23149" y="0"/>
            <a:ext cx="4238566" cy="6858000"/>
          </a:xfrm>
          <a:prstGeom prst="rect">
            <a:avLst/>
          </a:prstGeom>
          <a:effectLst>
            <a:softEdge rad="635000"/>
          </a:effectLst>
        </p:spPr>
      </p:pic>
      <p:sp>
        <p:nvSpPr>
          <p:cNvPr id="3" name="テキスト ボックス 2"/>
          <p:cNvSpPr txBox="1"/>
          <p:nvPr/>
        </p:nvSpPr>
        <p:spPr>
          <a:xfrm>
            <a:off x="522514" y="639420"/>
            <a:ext cx="6661054" cy="461665"/>
          </a:xfrm>
          <a:prstGeom prst="rect">
            <a:avLst/>
          </a:prstGeom>
          <a:noFill/>
        </p:spPr>
        <p:txBody>
          <a:bodyPr wrap="none" rtlCol="0">
            <a:spAutoFit/>
          </a:bodyPr>
          <a:lstStyle/>
          <a:p>
            <a:r>
              <a:rPr kumimoji="1" lang="en-US" altLang="ja-JP" sz="2400" dirty="0" smtClean="0"/>
              <a:t>A variety of ways to achieve the programming work.</a:t>
            </a:r>
            <a:endParaRPr kumimoji="1" lang="ja-JP" altLang="en-US" sz="2400" dirty="0"/>
          </a:p>
        </p:txBody>
      </p:sp>
      <p:sp>
        <p:nvSpPr>
          <p:cNvPr id="4" name="テキスト ボックス 3"/>
          <p:cNvSpPr txBox="1"/>
          <p:nvPr/>
        </p:nvSpPr>
        <p:spPr>
          <a:xfrm>
            <a:off x="520377" y="1801002"/>
            <a:ext cx="5594673" cy="523220"/>
          </a:xfrm>
          <a:prstGeom prst="rect">
            <a:avLst/>
          </a:prstGeom>
          <a:noFill/>
        </p:spPr>
        <p:txBody>
          <a:bodyPr wrap="none" rtlCol="0">
            <a:spAutoFit/>
          </a:bodyPr>
          <a:lstStyle/>
          <a:p>
            <a:r>
              <a:rPr kumimoji="1" lang="en-US" altLang="ja-JP" sz="2800" dirty="0" smtClean="0"/>
              <a:t>“What is the RIGHT tool for the job?”</a:t>
            </a:r>
            <a:endParaRPr kumimoji="1" lang="ja-JP" altLang="en-US" sz="2800" dirty="0"/>
          </a:p>
        </p:txBody>
      </p:sp>
      <p:sp>
        <p:nvSpPr>
          <p:cNvPr id="5" name="テキスト ボックス 4"/>
          <p:cNvSpPr txBox="1"/>
          <p:nvPr/>
        </p:nvSpPr>
        <p:spPr>
          <a:xfrm>
            <a:off x="522514" y="3123913"/>
            <a:ext cx="6225872" cy="707886"/>
          </a:xfrm>
          <a:prstGeom prst="rect">
            <a:avLst/>
          </a:prstGeom>
          <a:noFill/>
        </p:spPr>
        <p:txBody>
          <a:bodyPr wrap="none" rtlCol="0">
            <a:spAutoFit/>
          </a:bodyPr>
          <a:lstStyle/>
          <a:p>
            <a:r>
              <a:rPr kumimoji="1" lang="en-US" altLang="ja-JP" sz="2000" dirty="0" smtClean="0"/>
              <a:t>Explore the effects of the features of</a:t>
            </a:r>
          </a:p>
          <a:p>
            <a:r>
              <a:rPr kumimoji="1" lang="en-US" altLang="ja-JP" sz="2000" dirty="0" smtClean="0"/>
              <a:t> the Programming </a:t>
            </a:r>
            <a:r>
              <a:rPr lang="en-US" altLang="ja-JP" sz="2000" dirty="0"/>
              <a:t>L</a:t>
            </a:r>
            <a:r>
              <a:rPr kumimoji="1" lang="en-US" altLang="ja-JP" sz="2000" dirty="0" smtClean="0"/>
              <a:t>anguage used in the practical projects.</a:t>
            </a:r>
            <a:endParaRPr kumimoji="1" lang="ja-JP" altLang="en-US" sz="2000" dirty="0"/>
          </a:p>
        </p:txBody>
      </p:sp>
      <p:sp>
        <p:nvSpPr>
          <p:cNvPr id="6" name="テキスト ボックス 5"/>
          <p:cNvSpPr txBox="1"/>
          <p:nvPr/>
        </p:nvSpPr>
        <p:spPr>
          <a:xfrm>
            <a:off x="628650" y="4725663"/>
            <a:ext cx="4929106" cy="830997"/>
          </a:xfrm>
          <a:prstGeom prst="rect">
            <a:avLst/>
          </a:prstGeom>
          <a:noFill/>
        </p:spPr>
        <p:txBody>
          <a:bodyPr wrap="none" rtlCol="0">
            <a:spAutoFit/>
          </a:bodyPr>
          <a:lstStyle/>
          <a:p>
            <a:r>
              <a:rPr lang="en-US" altLang="ja-JP" sz="2400" b="1" dirty="0" smtClean="0"/>
              <a:t>Practical</a:t>
            </a:r>
            <a:r>
              <a:rPr lang="en-US" altLang="ja-JP" sz="2400" dirty="0" smtClean="0"/>
              <a:t> information can be obtained </a:t>
            </a:r>
          </a:p>
          <a:p>
            <a:r>
              <a:rPr lang="en-US" altLang="ja-JP" sz="2400" dirty="0" smtClean="0"/>
              <a:t>only by exploring the REAL programs.</a:t>
            </a:r>
            <a:endParaRPr kumimoji="1" lang="ja-JP" altLang="en-US" sz="2400" dirty="0"/>
          </a:p>
        </p:txBody>
      </p:sp>
      <p:sp>
        <p:nvSpPr>
          <p:cNvPr id="7" name="日付プレースホルダー 6"/>
          <p:cNvSpPr>
            <a:spLocks noGrp="1"/>
          </p:cNvSpPr>
          <p:nvPr>
            <p:ph type="dt" sz="half" idx="10"/>
          </p:nvPr>
        </p:nvSpPr>
        <p:spPr/>
        <p:txBody>
          <a:bodyPr/>
          <a:lstStyle/>
          <a:p>
            <a:r>
              <a:rPr kumimoji="1" lang="en-US" altLang="ja-JP" smtClean="0"/>
              <a:t>May 31, 2019</a:t>
            </a:r>
            <a:endParaRPr kumimoji="1" lang="ja-JP" altLang="en-US"/>
          </a:p>
        </p:txBody>
      </p:sp>
      <p:sp>
        <p:nvSpPr>
          <p:cNvPr id="8" name="フッター プレースホルダー 7"/>
          <p:cNvSpPr>
            <a:spLocks noGrp="1"/>
          </p:cNvSpPr>
          <p:nvPr>
            <p:ph type="ftr" sz="quarter" idx="11"/>
          </p:nvPr>
        </p:nvSpPr>
        <p:spPr/>
        <p:txBody>
          <a:bodyPr/>
          <a:lstStyle/>
          <a:p>
            <a:r>
              <a:rPr lang="en-US" altLang="ja-JP" smtClean="0"/>
              <a:t>SEC01F Software Engineering</a:t>
            </a:r>
            <a:endParaRPr lang="ja-JP" altLang="en-US" dirty="0" smtClean="0"/>
          </a:p>
        </p:txBody>
      </p:sp>
      <p:sp>
        <p:nvSpPr>
          <p:cNvPr id="9" name="スライド番号プレースホルダー 8"/>
          <p:cNvSpPr>
            <a:spLocks noGrp="1"/>
          </p:cNvSpPr>
          <p:nvPr>
            <p:ph type="sldNum" sz="quarter" idx="12"/>
          </p:nvPr>
        </p:nvSpPr>
        <p:spPr/>
        <p:txBody>
          <a:bodyPr/>
          <a:lstStyle/>
          <a:p>
            <a:fld id="{75F6A829-9920-465C-A4C7-19645E6A1AE8}" type="slidenum">
              <a:rPr kumimoji="1" lang="ja-JP" altLang="en-US" smtClean="0"/>
              <a:t>3</a:t>
            </a:fld>
            <a:endParaRPr kumimoji="1" lang="ja-JP" altLang="en-US"/>
          </a:p>
        </p:txBody>
      </p:sp>
    </p:spTree>
    <p:extLst>
      <p:ext uri="{BB962C8B-B14F-4D97-AF65-F5344CB8AC3E}">
        <p14:creationId xmlns:p14="http://schemas.microsoft.com/office/powerpoint/2010/main" val="299755418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a:t>2</a:t>
            </a:r>
            <a:r>
              <a:rPr kumimoji="1" lang="en-US" altLang="ja-JP" dirty="0" smtClean="0"/>
              <a:t>. Methodology</a:t>
            </a:r>
            <a:endParaRPr kumimoji="1" lang="ja-JP" altLang="en-US" dirty="0"/>
          </a:p>
        </p:txBody>
      </p:sp>
      <p:cxnSp>
        <p:nvCxnSpPr>
          <p:cNvPr id="5" name="直線コネクタ 4"/>
          <p:cNvCxnSpPr/>
          <p:nvPr/>
        </p:nvCxnSpPr>
        <p:spPr>
          <a:xfrm>
            <a:off x="623888" y="4499429"/>
            <a:ext cx="8520112" cy="12247"/>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 name="直線コネクタ 3"/>
          <p:cNvCxnSpPr/>
          <p:nvPr/>
        </p:nvCxnSpPr>
        <p:spPr>
          <a:xfrm>
            <a:off x="623888" y="4581752"/>
            <a:ext cx="8520112" cy="12247"/>
          </a:xfrm>
          <a:prstGeom prst="line">
            <a:avLst/>
          </a:prstGeom>
          <a:ln w="12700">
            <a:solidFill>
              <a:srgbClr val="FFFF00"/>
            </a:solidFill>
          </a:ln>
        </p:spPr>
        <p:style>
          <a:lnRef idx="1">
            <a:schemeClr val="accent1"/>
          </a:lnRef>
          <a:fillRef idx="0">
            <a:schemeClr val="accent1"/>
          </a:fillRef>
          <a:effectRef idx="0">
            <a:schemeClr val="accent1"/>
          </a:effectRef>
          <a:fontRef idx="minor">
            <a:schemeClr val="tx1"/>
          </a:fontRef>
        </p:style>
      </p:cxnSp>
      <p:sp>
        <p:nvSpPr>
          <p:cNvPr id="3" name="日付プレースホルダー 2"/>
          <p:cNvSpPr>
            <a:spLocks noGrp="1"/>
          </p:cNvSpPr>
          <p:nvPr>
            <p:ph type="dt" sz="half" idx="10"/>
          </p:nvPr>
        </p:nvSpPr>
        <p:spPr/>
        <p:txBody>
          <a:bodyPr/>
          <a:lstStyle/>
          <a:p>
            <a:r>
              <a:rPr lang="en-US" altLang="ja-JP" smtClean="0"/>
              <a:t>May 31, 2019</a:t>
            </a:r>
            <a:endParaRPr lang="ja-JP" altLang="en-US" dirty="0"/>
          </a:p>
        </p:txBody>
      </p:sp>
      <p:sp>
        <p:nvSpPr>
          <p:cNvPr id="6" name="フッター プレースホルダー 5"/>
          <p:cNvSpPr>
            <a:spLocks noGrp="1"/>
          </p:cNvSpPr>
          <p:nvPr>
            <p:ph type="ftr" sz="quarter" idx="11"/>
          </p:nvPr>
        </p:nvSpPr>
        <p:spPr/>
        <p:txBody>
          <a:bodyPr/>
          <a:lstStyle/>
          <a:p>
            <a:r>
              <a:rPr lang="en-US" altLang="ja-JP" smtClean="0"/>
              <a:t>SEC01F Software Engineering</a:t>
            </a:r>
            <a:endParaRPr lang="ja-JP" altLang="en-US" dirty="0"/>
          </a:p>
        </p:txBody>
      </p:sp>
      <p:sp>
        <p:nvSpPr>
          <p:cNvPr id="7" name="スライド番号プレースホルダー 6"/>
          <p:cNvSpPr>
            <a:spLocks noGrp="1"/>
          </p:cNvSpPr>
          <p:nvPr>
            <p:ph type="sldNum" sz="quarter" idx="12"/>
          </p:nvPr>
        </p:nvSpPr>
        <p:spPr/>
        <p:txBody>
          <a:bodyPr/>
          <a:lstStyle/>
          <a:p>
            <a:fld id="{75F6A829-9920-465C-A4C7-19645E6A1AE8}" type="slidenum">
              <a:rPr kumimoji="1" lang="ja-JP" altLang="en-US" smtClean="0"/>
              <a:t>4</a:t>
            </a:fld>
            <a:endParaRPr kumimoji="1" lang="ja-JP" altLang="en-US"/>
          </a:p>
        </p:txBody>
      </p:sp>
    </p:spTree>
    <p:extLst>
      <p:ext uri="{BB962C8B-B14F-4D97-AF65-F5344CB8AC3E}">
        <p14:creationId xmlns:p14="http://schemas.microsoft.com/office/powerpoint/2010/main" val="387506233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図表 1"/>
          <p:cNvGraphicFramePr/>
          <p:nvPr>
            <p:extLst>
              <p:ext uri="{D42A27DB-BD31-4B8C-83A1-F6EECF244321}">
                <p14:modId xmlns:p14="http://schemas.microsoft.com/office/powerpoint/2010/main" val="3117168732"/>
              </p:ext>
            </p:extLst>
          </p:nvPr>
        </p:nvGraphicFramePr>
        <p:xfrm>
          <a:off x="1535962" y="472881"/>
          <a:ext cx="6452570" cy="597638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テキスト ボックス 2"/>
          <p:cNvSpPr txBox="1"/>
          <p:nvPr/>
        </p:nvSpPr>
        <p:spPr>
          <a:xfrm>
            <a:off x="5893982" y="1126960"/>
            <a:ext cx="3104568" cy="646331"/>
          </a:xfrm>
          <a:prstGeom prst="rect">
            <a:avLst/>
          </a:prstGeom>
          <a:noFill/>
        </p:spPr>
        <p:txBody>
          <a:bodyPr wrap="none" rtlCol="0">
            <a:spAutoFit/>
          </a:bodyPr>
          <a:lstStyle/>
          <a:p>
            <a:pPr algn="ctr"/>
            <a:r>
              <a:rPr kumimoji="1" lang="en-US" altLang="ja-JP" sz="3600" b="1" dirty="0" smtClean="0"/>
              <a:t>Data Collection</a:t>
            </a:r>
            <a:endParaRPr kumimoji="1" lang="ja-JP" altLang="en-US" sz="3600" b="1" dirty="0"/>
          </a:p>
        </p:txBody>
      </p:sp>
      <p:sp>
        <p:nvSpPr>
          <p:cNvPr id="4" name="テキスト ボックス 3"/>
          <p:cNvSpPr txBox="1"/>
          <p:nvPr/>
        </p:nvSpPr>
        <p:spPr>
          <a:xfrm>
            <a:off x="1169303" y="1852941"/>
            <a:ext cx="2648482" cy="1200329"/>
          </a:xfrm>
          <a:prstGeom prst="rect">
            <a:avLst/>
          </a:prstGeom>
          <a:noFill/>
        </p:spPr>
        <p:txBody>
          <a:bodyPr wrap="none" rtlCol="0">
            <a:spAutoFit/>
          </a:bodyPr>
          <a:lstStyle/>
          <a:p>
            <a:pPr algn="ctr"/>
            <a:r>
              <a:rPr kumimoji="1" lang="en-US" altLang="ja-JP" sz="3600" b="1" dirty="0" smtClean="0"/>
              <a:t>Categorizing </a:t>
            </a:r>
          </a:p>
          <a:p>
            <a:pPr algn="ctr"/>
            <a:r>
              <a:rPr kumimoji="1" lang="en-US" altLang="ja-JP" sz="3600" b="1" dirty="0" smtClean="0"/>
              <a:t>Languages</a:t>
            </a:r>
            <a:endParaRPr kumimoji="1" lang="ja-JP" altLang="en-US" sz="3600" b="1" dirty="0"/>
          </a:p>
        </p:txBody>
      </p:sp>
      <p:sp>
        <p:nvSpPr>
          <p:cNvPr id="5" name="テキスト ボックス 4"/>
          <p:cNvSpPr txBox="1"/>
          <p:nvPr/>
        </p:nvSpPr>
        <p:spPr>
          <a:xfrm>
            <a:off x="5794745" y="2910950"/>
            <a:ext cx="3150991" cy="1200329"/>
          </a:xfrm>
          <a:prstGeom prst="rect">
            <a:avLst/>
          </a:prstGeom>
          <a:noFill/>
        </p:spPr>
        <p:txBody>
          <a:bodyPr wrap="none" rtlCol="0">
            <a:spAutoFit/>
          </a:bodyPr>
          <a:lstStyle/>
          <a:p>
            <a:pPr algn="ctr"/>
            <a:r>
              <a:rPr kumimoji="1" lang="en-US" altLang="ja-JP" sz="3600" b="1" dirty="0" smtClean="0"/>
              <a:t>Identifying </a:t>
            </a:r>
          </a:p>
          <a:p>
            <a:pPr algn="ctr"/>
            <a:r>
              <a:rPr kumimoji="1" lang="en-US" altLang="ja-JP" sz="3600" b="1" dirty="0" smtClean="0"/>
              <a:t>Project Domain</a:t>
            </a:r>
            <a:endParaRPr kumimoji="1" lang="ja-JP" altLang="en-US" sz="3600" b="1" dirty="0"/>
          </a:p>
        </p:txBody>
      </p:sp>
      <p:sp>
        <p:nvSpPr>
          <p:cNvPr id="6" name="テキスト ボックス 5"/>
          <p:cNvSpPr txBox="1"/>
          <p:nvPr/>
        </p:nvSpPr>
        <p:spPr>
          <a:xfrm>
            <a:off x="1137039" y="4048610"/>
            <a:ext cx="2648482" cy="1200329"/>
          </a:xfrm>
          <a:prstGeom prst="rect">
            <a:avLst/>
          </a:prstGeom>
          <a:noFill/>
        </p:spPr>
        <p:txBody>
          <a:bodyPr wrap="none" rtlCol="0">
            <a:spAutoFit/>
          </a:bodyPr>
          <a:lstStyle/>
          <a:p>
            <a:pPr algn="ctr"/>
            <a:r>
              <a:rPr kumimoji="1" lang="en-US" altLang="ja-JP" sz="3600" b="1" dirty="0" smtClean="0"/>
              <a:t>Categorizing </a:t>
            </a:r>
          </a:p>
          <a:p>
            <a:pPr algn="ctr"/>
            <a:r>
              <a:rPr kumimoji="1" lang="en-US" altLang="ja-JP" sz="3600" b="1" dirty="0" smtClean="0"/>
              <a:t>Bugs</a:t>
            </a:r>
            <a:endParaRPr kumimoji="1" lang="ja-JP" altLang="en-US" sz="3600" b="1" dirty="0"/>
          </a:p>
        </p:txBody>
      </p:sp>
      <p:sp>
        <p:nvSpPr>
          <p:cNvPr id="7" name="テキスト ボックス 6"/>
          <p:cNvSpPr txBox="1"/>
          <p:nvPr/>
        </p:nvSpPr>
        <p:spPr>
          <a:xfrm>
            <a:off x="5893982" y="5076372"/>
            <a:ext cx="2146100" cy="1200329"/>
          </a:xfrm>
          <a:prstGeom prst="rect">
            <a:avLst/>
          </a:prstGeom>
          <a:noFill/>
        </p:spPr>
        <p:txBody>
          <a:bodyPr wrap="none" rtlCol="0">
            <a:spAutoFit/>
          </a:bodyPr>
          <a:lstStyle/>
          <a:p>
            <a:pPr algn="ctr"/>
            <a:r>
              <a:rPr kumimoji="1" lang="en-US" altLang="ja-JP" sz="3600" b="1" dirty="0" smtClean="0"/>
              <a:t>Statistical </a:t>
            </a:r>
          </a:p>
          <a:p>
            <a:pPr algn="ctr"/>
            <a:r>
              <a:rPr kumimoji="1" lang="en-US" altLang="ja-JP" sz="3600" b="1" dirty="0" smtClean="0"/>
              <a:t>Analysis</a:t>
            </a:r>
            <a:endParaRPr kumimoji="1" lang="ja-JP" altLang="en-US" sz="3600" b="1" dirty="0"/>
          </a:p>
        </p:txBody>
      </p:sp>
      <p:sp>
        <p:nvSpPr>
          <p:cNvPr id="8" name="テキスト ボックス 7"/>
          <p:cNvSpPr txBox="1"/>
          <p:nvPr/>
        </p:nvSpPr>
        <p:spPr>
          <a:xfrm>
            <a:off x="123667" y="88161"/>
            <a:ext cx="4526304" cy="769441"/>
          </a:xfrm>
          <a:prstGeom prst="rect">
            <a:avLst/>
          </a:prstGeom>
          <a:noFill/>
        </p:spPr>
        <p:txBody>
          <a:bodyPr wrap="none" rtlCol="0">
            <a:spAutoFit/>
          </a:bodyPr>
          <a:lstStyle/>
          <a:p>
            <a:r>
              <a:rPr lang="en-US" altLang="ja-JP" sz="4400" b="1" dirty="0" smtClean="0"/>
              <a:t>Research Methods</a:t>
            </a:r>
            <a:endParaRPr kumimoji="1" lang="ja-JP" altLang="en-US" sz="4400" b="1" dirty="0"/>
          </a:p>
        </p:txBody>
      </p:sp>
      <p:sp>
        <p:nvSpPr>
          <p:cNvPr id="9" name="日付プレースホルダー 8"/>
          <p:cNvSpPr>
            <a:spLocks noGrp="1"/>
          </p:cNvSpPr>
          <p:nvPr>
            <p:ph type="dt" sz="half" idx="10"/>
          </p:nvPr>
        </p:nvSpPr>
        <p:spPr/>
        <p:txBody>
          <a:bodyPr/>
          <a:lstStyle/>
          <a:p>
            <a:r>
              <a:rPr kumimoji="1" lang="en-US" altLang="ja-JP" smtClean="0"/>
              <a:t>May 31, 2019</a:t>
            </a:r>
            <a:endParaRPr kumimoji="1" lang="ja-JP" altLang="en-US"/>
          </a:p>
        </p:txBody>
      </p:sp>
      <p:sp>
        <p:nvSpPr>
          <p:cNvPr id="10" name="フッター プレースホルダー 9"/>
          <p:cNvSpPr>
            <a:spLocks noGrp="1"/>
          </p:cNvSpPr>
          <p:nvPr>
            <p:ph type="ftr" sz="quarter" idx="11"/>
          </p:nvPr>
        </p:nvSpPr>
        <p:spPr/>
        <p:txBody>
          <a:bodyPr/>
          <a:lstStyle/>
          <a:p>
            <a:r>
              <a:rPr lang="en-US" altLang="ja-JP" smtClean="0"/>
              <a:t>SEC01F Software Engineering</a:t>
            </a:r>
            <a:endParaRPr lang="ja-JP" altLang="en-US" dirty="0" smtClean="0"/>
          </a:p>
        </p:txBody>
      </p:sp>
      <p:sp>
        <p:nvSpPr>
          <p:cNvPr id="11" name="スライド番号プレースホルダー 10"/>
          <p:cNvSpPr>
            <a:spLocks noGrp="1"/>
          </p:cNvSpPr>
          <p:nvPr>
            <p:ph type="sldNum" sz="quarter" idx="12"/>
          </p:nvPr>
        </p:nvSpPr>
        <p:spPr/>
        <p:txBody>
          <a:bodyPr/>
          <a:lstStyle/>
          <a:p>
            <a:fld id="{75F6A829-9920-465C-A4C7-19645E6A1AE8}" type="slidenum">
              <a:rPr kumimoji="1" lang="ja-JP" altLang="en-US" smtClean="0"/>
              <a:t>5</a:t>
            </a:fld>
            <a:endParaRPr kumimoji="1" lang="ja-JP" altLang="en-US"/>
          </a:p>
        </p:txBody>
      </p:sp>
    </p:spTree>
    <p:extLst>
      <p:ext uri="{BB962C8B-B14F-4D97-AF65-F5344CB8AC3E}">
        <p14:creationId xmlns:p14="http://schemas.microsoft.com/office/powerpoint/2010/main" val="63573993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p:cNvSpPr txBox="1"/>
          <p:nvPr/>
        </p:nvSpPr>
        <p:spPr>
          <a:xfrm>
            <a:off x="5893982" y="1126960"/>
            <a:ext cx="3104568" cy="646331"/>
          </a:xfrm>
          <a:prstGeom prst="rect">
            <a:avLst/>
          </a:prstGeom>
          <a:noFill/>
        </p:spPr>
        <p:txBody>
          <a:bodyPr wrap="none" rtlCol="0">
            <a:spAutoFit/>
          </a:bodyPr>
          <a:lstStyle/>
          <a:p>
            <a:pPr algn="ctr"/>
            <a:r>
              <a:rPr kumimoji="1" lang="en-US" altLang="ja-JP" sz="3600" b="1" dirty="0" smtClean="0"/>
              <a:t>Data Collection</a:t>
            </a:r>
            <a:endParaRPr kumimoji="1" lang="ja-JP" altLang="en-US" sz="3600" b="1" dirty="0"/>
          </a:p>
        </p:txBody>
      </p:sp>
      <p:sp>
        <p:nvSpPr>
          <p:cNvPr id="8" name="テキスト ボックス 7"/>
          <p:cNvSpPr txBox="1"/>
          <p:nvPr/>
        </p:nvSpPr>
        <p:spPr>
          <a:xfrm>
            <a:off x="123667" y="88161"/>
            <a:ext cx="4526304" cy="769441"/>
          </a:xfrm>
          <a:prstGeom prst="rect">
            <a:avLst/>
          </a:prstGeom>
          <a:noFill/>
        </p:spPr>
        <p:txBody>
          <a:bodyPr wrap="none" rtlCol="0">
            <a:spAutoFit/>
          </a:bodyPr>
          <a:lstStyle/>
          <a:p>
            <a:r>
              <a:rPr lang="en-US" altLang="ja-JP" sz="4400" b="1" dirty="0" smtClean="0"/>
              <a:t>Research Methods</a:t>
            </a:r>
            <a:endParaRPr kumimoji="1" lang="ja-JP" altLang="en-US" sz="4400" b="1" dirty="0"/>
          </a:p>
        </p:txBody>
      </p:sp>
      <p:sp>
        <p:nvSpPr>
          <p:cNvPr id="9" name="日付プレースホルダー 8"/>
          <p:cNvSpPr>
            <a:spLocks noGrp="1"/>
          </p:cNvSpPr>
          <p:nvPr>
            <p:ph type="dt" sz="half" idx="10"/>
          </p:nvPr>
        </p:nvSpPr>
        <p:spPr/>
        <p:txBody>
          <a:bodyPr/>
          <a:lstStyle/>
          <a:p>
            <a:r>
              <a:rPr kumimoji="1" lang="en-US" altLang="ja-JP" smtClean="0"/>
              <a:t>May 31, 2019</a:t>
            </a:r>
            <a:endParaRPr kumimoji="1" lang="ja-JP" altLang="en-US"/>
          </a:p>
        </p:txBody>
      </p:sp>
      <p:sp>
        <p:nvSpPr>
          <p:cNvPr id="10" name="フッター プレースホルダー 9"/>
          <p:cNvSpPr>
            <a:spLocks noGrp="1"/>
          </p:cNvSpPr>
          <p:nvPr>
            <p:ph type="ftr" sz="quarter" idx="11"/>
          </p:nvPr>
        </p:nvSpPr>
        <p:spPr/>
        <p:txBody>
          <a:bodyPr/>
          <a:lstStyle/>
          <a:p>
            <a:r>
              <a:rPr lang="en-US" altLang="ja-JP" smtClean="0"/>
              <a:t>SEC01F Software Engineering</a:t>
            </a:r>
            <a:endParaRPr lang="ja-JP" altLang="en-US" dirty="0" smtClean="0"/>
          </a:p>
        </p:txBody>
      </p:sp>
      <p:sp>
        <p:nvSpPr>
          <p:cNvPr id="11" name="スライド番号プレースホルダー 10"/>
          <p:cNvSpPr>
            <a:spLocks noGrp="1"/>
          </p:cNvSpPr>
          <p:nvPr>
            <p:ph type="sldNum" sz="quarter" idx="12"/>
          </p:nvPr>
        </p:nvSpPr>
        <p:spPr/>
        <p:txBody>
          <a:bodyPr/>
          <a:lstStyle/>
          <a:p>
            <a:fld id="{75F6A829-9920-465C-A4C7-19645E6A1AE8}" type="slidenum">
              <a:rPr kumimoji="1" lang="ja-JP" altLang="en-US" smtClean="0"/>
              <a:t>6</a:t>
            </a:fld>
            <a:endParaRPr kumimoji="1" lang="ja-JP" altLang="en-US"/>
          </a:p>
        </p:txBody>
      </p:sp>
      <p:sp>
        <p:nvSpPr>
          <p:cNvPr id="12" name="環状矢印 11"/>
          <p:cNvSpPr/>
          <p:nvPr/>
        </p:nvSpPr>
        <p:spPr>
          <a:xfrm>
            <a:off x="4089650" y="472881"/>
            <a:ext cx="1851391" cy="1851484"/>
          </a:xfrm>
          <a:prstGeom prst="circularArrow">
            <a:avLst>
              <a:gd name="adj1" fmla="val 10980"/>
              <a:gd name="adj2" fmla="val 1142322"/>
              <a:gd name="adj3" fmla="val 4500000"/>
              <a:gd name="adj4" fmla="val 10800000"/>
              <a:gd name="adj5" fmla="val 12500"/>
            </a:avLst>
          </a:prstGeom>
        </p:spPr>
        <p:style>
          <a:lnRef idx="0">
            <a:schemeClr val="lt1">
              <a:hueOff val="0"/>
              <a:satOff val="0"/>
              <a:lumOff val="0"/>
              <a:alphaOff val="0"/>
            </a:schemeClr>
          </a:lnRef>
          <a:fillRef idx="3">
            <a:schemeClr val="accent2">
              <a:hueOff val="0"/>
              <a:satOff val="0"/>
              <a:lumOff val="0"/>
              <a:alphaOff val="0"/>
            </a:schemeClr>
          </a:fillRef>
          <a:effectRef idx="3">
            <a:schemeClr val="accent2">
              <a:hueOff val="0"/>
              <a:satOff val="0"/>
              <a:lumOff val="0"/>
              <a:alphaOff val="0"/>
            </a:schemeClr>
          </a:effectRef>
          <a:fontRef idx="minor">
            <a:schemeClr val="lt1"/>
          </a:fontRef>
        </p:style>
      </p:sp>
      <p:sp>
        <p:nvSpPr>
          <p:cNvPr id="13" name="テキスト ボックス 12"/>
          <p:cNvSpPr txBox="1"/>
          <p:nvPr/>
        </p:nvSpPr>
        <p:spPr>
          <a:xfrm>
            <a:off x="586305" y="1052374"/>
            <a:ext cx="3132781" cy="2062103"/>
          </a:xfrm>
          <a:prstGeom prst="rect">
            <a:avLst/>
          </a:prstGeom>
          <a:noFill/>
        </p:spPr>
        <p:txBody>
          <a:bodyPr wrap="none" rtlCol="0">
            <a:spAutoFit/>
          </a:bodyPr>
          <a:lstStyle/>
          <a:p>
            <a:r>
              <a:rPr kumimoji="1" lang="en-US" altLang="ja-JP" sz="3200" b="1" dirty="0" smtClean="0"/>
              <a:t>Select</a:t>
            </a:r>
          </a:p>
          <a:p>
            <a:r>
              <a:rPr lang="en-US" altLang="ja-JP" sz="3200" dirty="0" smtClean="0"/>
              <a:t>Top </a:t>
            </a:r>
            <a:r>
              <a:rPr lang="en-US" altLang="ja-JP" sz="3200" b="1" dirty="0" smtClean="0"/>
              <a:t>50</a:t>
            </a:r>
            <a:r>
              <a:rPr lang="en-US" altLang="ja-JP" sz="3200" dirty="0" smtClean="0"/>
              <a:t> </a:t>
            </a:r>
            <a:r>
              <a:rPr lang="en-US" altLang="ja-JP" sz="3200" b="1" dirty="0" smtClean="0"/>
              <a:t>projects</a:t>
            </a:r>
            <a:r>
              <a:rPr lang="en-US" altLang="ja-JP" sz="3200" dirty="0" smtClean="0"/>
              <a:t> </a:t>
            </a:r>
          </a:p>
          <a:p>
            <a:r>
              <a:rPr lang="en-US" altLang="ja-JP" sz="3200" dirty="0" smtClean="0"/>
              <a:t>of</a:t>
            </a:r>
          </a:p>
          <a:p>
            <a:r>
              <a:rPr kumimoji="1" lang="en-US" altLang="ja-JP" sz="3200" dirty="0" smtClean="0"/>
              <a:t>Top </a:t>
            </a:r>
            <a:r>
              <a:rPr kumimoji="1" lang="en-US" altLang="ja-JP" sz="3200" b="1" dirty="0" smtClean="0"/>
              <a:t>19</a:t>
            </a:r>
            <a:r>
              <a:rPr kumimoji="1" lang="en-US" altLang="ja-JP" sz="3200" dirty="0" smtClean="0"/>
              <a:t> </a:t>
            </a:r>
            <a:r>
              <a:rPr kumimoji="1" lang="en-US" altLang="ja-JP" sz="3200" b="1" dirty="0" smtClean="0"/>
              <a:t>Languages</a:t>
            </a:r>
            <a:endParaRPr kumimoji="1" lang="ja-JP" altLang="en-US" sz="3200" b="1" dirty="0"/>
          </a:p>
        </p:txBody>
      </p:sp>
      <p:sp>
        <p:nvSpPr>
          <p:cNvPr id="14" name="テキスト ボックス 13"/>
          <p:cNvSpPr txBox="1"/>
          <p:nvPr/>
        </p:nvSpPr>
        <p:spPr>
          <a:xfrm>
            <a:off x="677321" y="3211920"/>
            <a:ext cx="8000716" cy="646331"/>
          </a:xfrm>
          <a:prstGeom prst="rect">
            <a:avLst/>
          </a:prstGeom>
          <a:noFill/>
        </p:spPr>
        <p:txBody>
          <a:bodyPr wrap="none" rtlCol="0">
            <a:spAutoFit/>
          </a:bodyPr>
          <a:lstStyle/>
          <a:p>
            <a:pPr marL="457200" indent="-457200">
              <a:buClr>
                <a:schemeClr val="accent4">
                  <a:lumMod val="60000"/>
                  <a:lumOff val="40000"/>
                </a:schemeClr>
              </a:buClr>
              <a:buFont typeface="Wingdings" panose="05000000000000000000" pitchFamily="2" charset="2"/>
              <a:buChar char="ü"/>
            </a:pPr>
            <a:r>
              <a:rPr kumimoji="1" lang="en-US" altLang="ja-JP" sz="3600" dirty="0" smtClean="0"/>
              <a:t>Identify the top language of the project</a:t>
            </a:r>
            <a:endParaRPr kumimoji="1" lang="ja-JP" altLang="en-US" sz="3600" dirty="0"/>
          </a:p>
        </p:txBody>
      </p:sp>
      <p:sp>
        <p:nvSpPr>
          <p:cNvPr id="15" name="テキスト ボックス 14"/>
          <p:cNvSpPr txBox="1"/>
          <p:nvPr/>
        </p:nvSpPr>
        <p:spPr>
          <a:xfrm>
            <a:off x="651654" y="4013658"/>
            <a:ext cx="6033255" cy="646331"/>
          </a:xfrm>
          <a:prstGeom prst="rect">
            <a:avLst/>
          </a:prstGeom>
          <a:noFill/>
        </p:spPr>
        <p:txBody>
          <a:bodyPr wrap="none" rtlCol="0">
            <a:spAutoFit/>
          </a:bodyPr>
          <a:lstStyle/>
          <a:p>
            <a:pPr marL="571500" indent="-571500">
              <a:buClr>
                <a:schemeClr val="accent4">
                  <a:lumMod val="60000"/>
                  <a:lumOff val="40000"/>
                </a:schemeClr>
              </a:buClr>
              <a:buFont typeface="Wingdings" panose="05000000000000000000" pitchFamily="2" charset="2"/>
              <a:buChar char="ü"/>
            </a:pPr>
            <a:r>
              <a:rPr kumimoji="1" lang="en-US" altLang="ja-JP" sz="3600" dirty="0" smtClean="0"/>
              <a:t>Retrieve the popular project</a:t>
            </a:r>
            <a:endParaRPr kumimoji="1" lang="ja-JP" altLang="en-US" sz="3600" dirty="0"/>
          </a:p>
        </p:txBody>
      </p:sp>
      <p:sp>
        <p:nvSpPr>
          <p:cNvPr id="16" name="テキスト ボックス 15"/>
          <p:cNvSpPr txBox="1"/>
          <p:nvPr/>
        </p:nvSpPr>
        <p:spPr>
          <a:xfrm>
            <a:off x="649613" y="4822464"/>
            <a:ext cx="7736092" cy="646331"/>
          </a:xfrm>
          <a:prstGeom prst="rect">
            <a:avLst/>
          </a:prstGeom>
          <a:noFill/>
        </p:spPr>
        <p:txBody>
          <a:bodyPr wrap="none" rtlCol="0">
            <a:spAutoFit/>
          </a:bodyPr>
          <a:lstStyle/>
          <a:p>
            <a:pPr marL="571500" indent="-571500">
              <a:buClr>
                <a:schemeClr val="accent4">
                  <a:lumMod val="60000"/>
                  <a:lumOff val="40000"/>
                </a:schemeClr>
              </a:buClr>
              <a:buFont typeface="Wingdings" panose="05000000000000000000" pitchFamily="2" charset="2"/>
              <a:buChar char="ü"/>
            </a:pPr>
            <a:r>
              <a:rPr kumimoji="1" lang="en-US" altLang="ja-JP" sz="3600" dirty="0" smtClean="0"/>
              <a:t>Retrieve the project evolution history</a:t>
            </a:r>
            <a:endParaRPr kumimoji="1" lang="ja-JP" altLang="en-US" sz="3600" dirty="0"/>
          </a:p>
        </p:txBody>
      </p:sp>
      <p:sp>
        <p:nvSpPr>
          <p:cNvPr id="18" name="テキスト ボックス 17"/>
          <p:cNvSpPr txBox="1"/>
          <p:nvPr/>
        </p:nvSpPr>
        <p:spPr>
          <a:xfrm>
            <a:off x="467328" y="5519483"/>
            <a:ext cx="8210709" cy="769441"/>
          </a:xfrm>
          <a:prstGeom prst="rect">
            <a:avLst/>
          </a:prstGeom>
          <a:noFill/>
        </p:spPr>
        <p:txBody>
          <a:bodyPr wrap="none" rtlCol="0">
            <a:spAutoFit/>
          </a:bodyPr>
          <a:lstStyle/>
          <a:p>
            <a:r>
              <a:rPr lang="en-US" altLang="ja-JP" sz="4000" dirty="0" smtClean="0"/>
              <a:t>Obtained </a:t>
            </a:r>
            <a:r>
              <a:rPr lang="en-US" altLang="ja-JP" sz="4400" b="1" dirty="0" smtClean="0"/>
              <a:t>728</a:t>
            </a:r>
            <a:r>
              <a:rPr lang="en-US" altLang="ja-JP" sz="4000" dirty="0" smtClean="0"/>
              <a:t> projects in </a:t>
            </a:r>
            <a:r>
              <a:rPr lang="en-US" altLang="ja-JP" sz="4400" b="1" dirty="0" smtClean="0"/>
              <a:t>17</a:t>
            </a:r>
            <a:r>
              <a:rPr lang="en-US" altLang="ja-JP" sz="4000" dirty="0" smtClean="0"/>
              <a:t> languages</a:t>
            </a:r>
            <a:endParaRPr kumimoji="1" lang="ja-JP" altLang="en-US" sz="4000" dirty="0"/>
          </a:p>
        </p:txBody>
      </p:sp>
    </p:spTree>
    <p:extLst>
      <p:ext uri="{BB962C8B-B14F-4D97-AF65-F5344CB8AC3E}">
        <p14:creationId xmlns:p14="http://schemas.microsoft.com/office/powerpoint/2010/main" val="204595397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p:cNvSpPr txBox="1"/>
          <p:nvPr/>
        </p:nvSpPr>
        <p:spPr>
          <a:xfrm>
            <a:off x="1169303" y="1852941"/>
            <a:ext cx="2648482" cy="1200329"/>
          </a:xfrm>
          <a:prstGeom prst="rect">
            <a:avLst/>
          </a:prstGeom>
          <a:noFill/>
        </p:spPr>
        <p:txBody>
          <a:bodyPr wrap="none" rtlCol="0">
            <a:spAutoFit/>
          </a:bodyPr>
          <a:lstStyle/>
          <a:p>
            <a:pPr algn="ctr"/>
            <a:r>
              <a:rPr kumimoji="1" lang="en-US" altLang="ja-JP" sz="3600" b="1" dirty="0" smtClean="0"/>
              <a:t>Categorizing </a:t>
            </a:r>
          </a:p>
          <a:p>
            <a:pPr algn="ctr"/>
            <a:r>
              <a:rPr kumimoji="1" lang="en-US" altLang="ja-JP" sz="3600" b="1" dirty="0" smtClean="0"/>
              <a:t>Languages</a:t>
            </a:r>
            <a:endParaRPr kumimoji="1" lang="ja-JP" altLang="en-US" sz="3600" b="1" dirty="0"/>
          </a:p>
        </p:txBody>
      </p:sp>
      <p:sp>
        <p:nvSpPr>
          <p:cNvPr id="8" name="テキスト ボックス 7"/>
          <p:cNvSpPr txBox="1"/>
          <p:nvPr/>
        </p:nvSpPr>
        <p:spPr>
          <a:xfrm>
            <a:off x="123667" y="88161"/>
            <a:ext cx="4526304" cy="769441"/>
          </a:xfrm>
          <a:prstGeom prst="rect">
            <a:avLst/>
          </a:prstGeom>
          <a:noFill/>
        </p:spPr>
        <p:txBody>
          <a:bodyPr wrap="none" rtlCol="0">
            <a:spAutoFit/>
          </a:bodyPr>
          <a:lstStyle/>
          <a:p>
            <a:r>
              <a:rPr lang="en-US" altLang="ja-JP" sz="4400" b="1" dirty="0" smtClean="0"/>
              <a:t>Research Methods</a:t>
            </a:r>
            <a:endParaRPr kumimoji="1" lang="ja-JP" altLang="en-US" sz="4400" b="1" dirty="0"/>
          </a:p>
        </p:txBody>
      </p:sp>
      <p:sp>
        <p:nvSpPr>
          <p:cNvPr id="9" name="日付プレースホルダー 8"/>
          <p:cNvSpPr>
            <a:spLocks noGrp="1"/>
          </p:cNvSpPr>
          <p:nvPr>
            <p:ph type="dt" sz="half" idx="10"/>
          </p:nvPr>
        </p:nvSpPr>
        <p:spPr/>
        <p:txBody>
          <a:bodyPr/>
          <a:lstStyle/>
          <a:p>
            <a:r>
              <a:rPr kumimoji="1" lang="en-US" altLang="ja-JP" smtClean="0"/>
              <a:t>May 31, 2019</a:t>
            </a:r>
            <a:endParaRPr kumimoji="1" lang="ja-JP" altLang="en-US"/>
          </a:p>
        </p:txBody>
      </p:sp>
      <p:sp>
        <p:nvSpPr>
          <p:cNvPr id="10" name="フッター プレースホルダー 9"/>
          <p:cNvSpPr>
            <a:spLocks noGrp="1"/>
          </p:cNvSpPr>
          <p:nvPr>
            <p:ph type="ftr" sz="quarter" idx="11"/>
          </p:nvPr>
        </p:nvSpPr>
        <p:spPr/>
        <p:txBody>
          <a:bodyPr/>
          <a:lstStyle/>
          <a:p>
            <a:r>
              <a:rPr lang="en-US" altLang="ja-JP" dirty="0" smtClean="0"/>
              <a:t>SEC01F Software Engineering</a:t>
            </a:r>
            <a:endParaRPr lang="ja-JP" altLang="en-US" dirty="0" smtClean="0"/>
          </a:p>
        </p:txBody>
      </p:sp>
      <p:sp>
        <p:nvSpPr>
          <p:cNvPr id="11" name="スライド番号プレースホルダー 10"/>
          <p:cNvSpPr>
            <a:spLocks noGrp="1"/>
          </p:cNvSpPr>
          <p:nvPr>
            <p:ph type="sldNum" sz="quarter" idx="12"/>
          </p:nvPr>
        </p:nvSpPr>
        <p:spPr/>
        <p:txBody>
          <a:bodyPr/>
          <a:lstStyle/>
          <a:p>
            <a:fld id="{75F6A829-9920-465C-A4C7-19645E6A1AE8}" type="slidenum">
              <a:rPr kumimoji="1" lang="ja-JP" altLang="en-US" smtClean="0"/>
              <a:t>7</a:t>
            </a:fld>
            <a:endParaRPr kumimoji="1" lang="ja-JP" altLang="en-US"/>
          </a:p>
        </p:txBody>
      </p:sp>
      <p:sp>
        <p:nvSpPr>
          <p:cNvPr id="12" name="図形 11"/>
          <p:cNvSpPr/>
          <p:nvPr/>
        </p:nvSpPr>
        <p:spPr>
          <a:xfrm>
            <a:off x="3588935" y="1527363"/>
            <a:ext cx="1851391" cy="1851484"/>
          </a:xfrm>
          <a:prstGeom prst="leftCircularArrow">
            <a:avLst>
              <a:gd name="adj1" fmla="val 10980"/>
              <a:gd name="adj2" fmla="val 1142322"/>
              <a:gd name="adj3" fmla="val 6300000"/>
              <a:gd name="adj4" fmla="val 18900000"/>
              <a:gd name="adj5" fmla="val 12500"/>
            </a:avLst>
          </a:prstGeom>
        </p:spPr>
        <p:style>
          <a:lnRef idx="0">
            <a:schemeClr val="lt1">
              <a:hueOff val="0"/>
              <a:satOff val="0"/>
              <a:lumOff val="0"/>
              <a:alphaOff val="0"/>
            </a:schemeClr>
          </a:lnRef>
          <a:fillRef idx="3">
            <a:schemeClr val="accent3">
              <a:hueOff val="0"/>
              <a:satOff val="0"/>
              <a:lumOff val="0"/>
              <a:alphaOff val="0"/>
            </a:schemeClr>
          </a:fillRef>
          <a:effectRef idx="3">
            <a:schemeClr val="accent3">
              <a:hueOff val="0"/>
              <a:satOff val="0"/>
              <a:lumOff val="0"/>
              <a:alphaOff val="0"/>
            </a:schemeClr>
          </a:effectRef>
          <a:fontRef idx="minor">
            <a:schemeClr val="lt1"/>
          </a:fontRef>
        </p:style>
      </p:sp>
      <p:sp>
        <p:nvSpPr>
          <p:cNvPr id="13" name="環状矢印 12"/>
          <p:cNvSpPr/>
          <p:nvPr/>
        </p:nvSpPr>
        <p:spPr>
          <a:xfrm>
            <a:off x="4090934" y="472393"/>
            <a:ext cx="1851391" cy="1851484"/>
          </a:xfrm>
          <a:prstGeom prst="circularArrow">
            <a:avLst>
              <a:gd name="adj1" fmla="val 10980"/>
              <a:gd name="adj2" fmla="val 1142322"/>
              <a:gd name="adj3" fmla="val 4500000"/>
              <a:gd name="adj4" fmla="val 10800000"/>
              <a:gd name="adj5" fmla="val 12500"/>
            </a:avLst>
          </a:prstGeom>
          <a:effectLst>
            <a:outerShdw blurRad="57150" dist="19050" dir="5400000" algn="ctr" rotWithShape="0">
              <a:srgbClr val="000000">
                <a:alpha val="63000"/>
              </a:srgbClr>
            </a:outerShdw>
          </a:effectLst>
        </p:spPr>
        <p:style>
          <a:lnRef idx="0">
            <a:schemeClr val="lt1">
              <a:hueOff val="0"/>
              <a:satOff val="0"/>
              <a:lumOff val="0"/>
              <a:alphaOff val="0"/>
            </a:schemeClr>
          </a:lnRef>
          <a:fillRef idx="1001">
            <a:schemeClr val="dk2"/>
          </a:fillRef>
          <a:effectRef idx="3">
            <a:schemeClr val="accent2">
              <a:hueOff val="0"/>
              <a:satOff val="0"/>
              <a:lumOff val="0"/>
              <a:alphaOff val="0"/>
            </a:schemeClr>
          </a:effectRef>
          <a:fontRef idx="minor">
            <a:schemeClr val="lt1"/>
          </a:fontRef>
        </p:style>
      </p:sp>
      <p:sp>
        <p:nvSpPr>
          <p:cNvPr id="16" name="テキスト ボックス 15"/>
          <p:cNvSpPr txBox="1"/>
          <p:nvPr/>
        </p:nvSpPr>
        <p:spPr>
          <a:xfrm>
            <a:off x="818163" y="3181316"/>
            <a:ext cx="4622163" cy="3046988"/>
          </a:xfrm>
          <a:prstGeom prst="rect">
            <a:avLst/>
          </a:prstGeom>
          <a:noFill/>
        </p:spPr>
        <p:txBody>
          <a:bodyPr wrap="none" rtlCol="0">
            <a:spAutoFit/>
          </a:bodyPr>
          <a:lstStyle/>
          <a:p>
            <a:pPr marL="285750" indent="-285750">
              <a:lnSpc>
                <a:spcPct val="150000"/>
              </a:lnSpc>
              <a:buClr>
                <a:schemeClr val="accent2"/>
              </a:buClr>
              <a:buFont typeface="Wingdings" panose="05000000000000000000" pitchFamily="2" charset="2"/>
              <a:buChar char="p"/>
            </a:pPr>
            <a:r>
              <a:rPr kumimoji="1" lang="en-US" altLang="ja-JP" sz="3200" dirty="0" smtClean="0"/>
              <a:t>Programming Paradigm</a:t>
            </a:r>
          </a:p>
          <a:p>
            <a:pPr marL="285750" indent="-285750">
              <a:lnSpc>
                <a:spcPct val="150000"/>
              </a:lnSpc>
              <a:buClr>
                <a:schemeClr val="accent2"/>
              </a:buClr>
              <a:buFont typeface="Wingdings" panose="05000000000000000000" pitchFamily="2" charset="2"/>
              <a:buChar char="p"/>
            </a:pPr>
            <a:r>
              <a:rPr lang="en-US" altLang="ja-JP" sz="3200" dirty="0" smtClean="0"/>
              <a:t>Type Checking</a:t>
            </a:r>
          </a:p>
          <a:p>
            <a:pPr marL="285750" indent="-285750">
              <a:lnSpc>
                <a:spcPct val="150000"/>
              </a:lnSpc>
              <a:buClr>
                <a:schemeClr val="accent2"/>
              </a:buClr>
              <a:buFont typeface="Wingdings" panose="05000000000000000000" pitchFamily="2" charset="2"/>
              <a:buChar char="p"/>
            </a:pPr>
            <a:r>
              <a:rPr kumimoji="1" lang="en-US" altLang="ja-JP" sz="3200" dirty="0" smtClean="0"/>
              <a:t>Implicit Type Conversion</a:t>
            </a:r>
          </a:p>
          <a:p>
            <a:pPr marL="285750" indent="-285750">
              <a:lnSpc>
                <a:spcPct val="150000"/>
              </a:lnSpc>
              <a:buClr>
                <a:schemeClr val="accent2"/>
              </a:buClr>
              <a:buFont typeface="Wingdings" panose="05000000000000000000" pitchFamily="2" charset="2"/>
              <a:buChar char="p"/>
            </a:pPr>
            <a:r>
              <a:rPr lang="en-US" altLang="ja-JP" sz="3200" dirty="0" smtClean="0"/>
              <a:t>Memory Class</a:t>
            </a:r>
            <a:endParaRPr kumimoji="1" lang="ja-JP" altLang="en-US" sz="3200" dirty="0"/>
          </a:p>
        </p:txBody>
      </p:sp>
      <p:sp>
        <p:nvSpPr>
          <p:cNvPr id="2" name="テキスト ボックス 1"/>
          <p:cNvSpPr txBox="1"/>
          <p:nvPr/>
        </p:nvSpPr>
        <p:spPr>
          <a:xfrm flipH="1">
            <a:off x="6409504" y="2053176"/>
            <a:ext cx="2180668" cy="1815882"/>
          </a:xfrm>
          <a:prstGeom prst="rect">
            <a:avLst/>
          </a:prstGeom>
          <a:noFill/>
        </p:spPr>
        <p:txBody>
          <a:bodyPr wrap="square" rtlCol="0">
            <a:spAutoFit/>
          </a:bodyPr>
          <a:lstStyle/>
          <a:p>
            <a:r>
              <a:rPr kumimoji="1" lang="en-US" altLang="ja-JP" sz="2800" dirty="0" smtClean="0"/>
              <a:t>Paradigm</a:t>
            </a:r>
          </a:p>
          <a:p>
            <a:pPr marL="285750" indent="-285750">
              <a:buFont typeface="Wingdings" panose="05000000000000000000" pitchFamily="2" charset="2"/>
              <a:buChar char="u"/>
            </a:pPr>
            <a:r>
              <a:rPr kumimoji="1" lang="en-US" altLang="ja-JP" sz="2800" dirty="0" smtClean="0"/>
              <a:t>Procedural</a:t>
            </a:r>
          </a:p>
          <a:p>
            <a:pPr marL="285750" indent="-285750">
              <a:buFont typeface="Wingdings" panose="05000000000000000000" pitchFamily="2" charset="2"/>
              <a:buChar char="u"/>
            </a:pPr>
            <a:r>
              <a:rPr lang="en-US" altLang="ja-JP" sz="2800" dirty="0" smtClean="0"/>
              <a:t>Scripting</a:t>
            </a:r>
          </a:p>
          <a:p>
            <a:pPr marL="285750" indent="-285750">
              <a:buFont typeface="Wingdings" panose="05000000000000000000" pitchFamily="2" charset="2"/>
              <a:buChar char="u"/>
            </a:pPr>
            <a:r>
              <a:rPr kumimoji="1" lang="en-US" altLang="ja-JP" sz="2800" dirty="0" smtClean="0"/>
              <a:t>Functional</a:t>
            </a:r>
            <a:endParaRPr kumimoji="1" lang="ja-JP" altLang="en-US" sz="2800" dirty="0"/>
          </a:p>
        </p:txBody>
      </p:sp>
      <p:sp>
        <p:nvSpPr>
          <p:cNvPr id="3" name="テキスト ボックス 2"/>
          <p:cNvSpPr txBox="1"/>
          <p:nvPr/>
        </p:nvSpPr>
        <p:spPr>
          <a:xfrm flipH="1">
            <a:off x="5978769" y="4143118"/>
            <a:ext cx="3042139" cy="523220"/>
          </a:xfrm>
          <a:prstGeom prst="rect">
            <a:avLst/>
          </a:prstGeom>
          <a:noFill/>
        </p:spPr>
        <p:txBody>
          <a:bodyPr wrap="square" rtlCol="0">
            <a:spAutoFit/>
          </a:bodyPr>
          <a:lstStyle/>
          <a:p>
            <a:r>
              <a:rPr lang="en-US" altLang="ja-JP" sz="2800" b="1" dirty="0" smtClean="0">
                <a:solidFill>
                  <a:srgbClr val="00B0F0"/>
                </a:solidFill>
              </a:rPr>
              <a:t>Static</a:t>
            </a:r>
            <a:r>
              <a:rPr lang="en-US" altLang="ja-JP" sz="2800" dirty="0" smtClean="0"/>
              <a:t> or </a:t>
            </a:r>
            <a:r>
              <a:rPr lang="en-US" altLang="ja-JP" sz="2800" b="1" dirty="0" smtClean="0">
                <a:solidFill>
                  <a:srgbClr val="FFC000"/>
                </a:solidFill>
              </a:rPr>
              <a:t>Dynamic</a:t>
            </a:r>
            <a:endParaRPr kumimoji="1" lang="ja-JP" altLang="en-US" sz="2800" b="1" dirty="0">
              <a:solidFill>
                <a:srgbClr val="FFC000"/>
              </a:solidFill>
            </a:endParaRPr>
          </a:p>
        </p:txBody>
      </p:sp>
      <p:sp>
        <p:nvSpPr>
          <p:cNvPr id="14" name="テキスト ボックス 13"/>
          <p:cNvSpPr txBox="1"/>
          <p:nvPr/>
        </p:nvSpPr>
        <p:spPr>
          <a:xfrm flipH="1">
            <a:off x="5671037" y="4907389"/>
            <a:ext cx="3313425" cy="461665"/>
          </a:xfrm>
          <a:prstGeom prst="rect">
            <a:avLst/>
          </a:prstGeom>
          <a:noFill/>
        </p:spPr>
        <p:txBody>
          <a:bodyPr wrap="square" rtlCol="0">
            <a:spAutoFit/>
          </a:bodyPr>
          <a:lstStyle/>
          <a:p>
            <a:r>
              <a:rPr lang="en-US" altLang="ja-JP" sz="2400" b="1" dirty="0" smtClean="0">
                <a:solidFill>
                  <a:srgbClr val="00B0F0"/>
                </a:solidFill>
              </a:rPr>
              <a:t>Allowing</a:t>
            </a:r>
            <a:r>
              <a:rPr lang="en-US" altLang="ja-JP" sz="2400" dirty="0" smtClean="0"/>
              <a:t> or </a:t>
            </a:r>
            <a:r>
              <a:rPr lang="en-US" altLang="ja-JP" sz="2400" b="1" dirty="0" smtClean="0">
                <a:solidFill>
                  <a:srgbClr val="FF7C80"/>
                </a:solidFill>
              </a:rPr>
              <a:t>Disallowing</a:t>
            </a:r>
            <a:endParaRPr kumimoji="1" lang="ja-JP" altLang="en-US" sz="2400" b="1" dirty="0">
              <a:solidFill>
                <a:srgbClr val="FF7C80"/>
              </a:solidFill>
            </a:endParaRPr>
          </a:p>
        </p:txBody>
      </p:sp>
      <p:sp>
        <p:nvSpPr>
          <p:cNvPr id="15" name="テキスト ボックス 14"/>
          <p:cNvSpPr txBox="1"/>
          <p:nvPr/>
        </p:nvSpPr>
        <p:spPr>
          <a:xfrm flipH="1">
            <a:off x="4926812" y="5590376"/>
            <a:ext cx="4094096" cy="523220"/>
          </a:xfrm>
          <a:prstGeom prst="rect">
            <a:avLst/>
          </a:prstGeom>
          <a:noFill/>
        </p:spPr>
        <p:txBody>
          <a:bodyPr wrap="square" rtlCol="0">
            <a:spAutoFit/>
          </a:bodyPr>
          <a:lstStyle/>
          <a:p>
            <a:r>
              <a:rPr lang="en-US" altLang="ja-JP" sz="2800" b="1" dirty="0" smtClean="0">
                <a:solidFill>
                  <a:srgbClr val="92D050"/>
                </a:solidFill>
              </a:rPr>
              <a:t>Managed</a:t>
            </a:r>
            <a:r>
              <a:rPr lang="en-US" altLang="ja-JP" sz="2800" b="1" dirty="0" smtClean="0">
                <a:solidFill>
                  <a:srgbClr val="00B0F0"/>
                </a:solidFill>
              </a:rPr>
              <a:t> </a:t>
            </a:r>
            <a:r>
              <a:rPr lang="en-US" altLang="ja-JP" sz="2800" dirty="0" smtClean="0"/>
              <a:t>or </a:t>
            </a:r>
            <a:r>
              <a:rPr lang="en-US" altLang="ja-JP" sz="2800" b="1" dirty="0" smtClean="0">
                <a:solidFill>
                  <a:srgbClr val="FFC000"/>
                </a:solidFill>
              </a:rPr>
              <a:t>Unmanaged</a:t>
            </a:r>
            <a:endParaRPr kumimoji="1" lang="ja-JP" altLang="en-US" sz="2800" b="1" dirty="0">
              <a:solidFill>
                <a:srgbClr val="FFC000"/>
              </a:solidFill>
            </a:endParaRPr>
          </a:p>
        </p:txBody>
      </p:sp>
    </p:spTree>
    <p:extLst>
      <p:ext uri="{BB962C8B-B14F-4D97-AF65-F5344CB8AC3E}">
        <p14:creationId xmlns:p14="http://schemas.microsoft.com/office/powerpoint/2010/main" val="310990630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テキスト ボックス 4"/>
          <p:cNvSpPr txBox="1"/>
          <p:nvPr/>
        </p:nvSpPr>
        <p:spPr>
          <a:xfrm>
            <a:off x="5794745" y="2910950"/>
            <a:ext cx="3150991" cy="1200329"/>
          </a:xfrm>
          <a:prstGeom prst="rect">
            <a:avLst/>
          </a:prstGeom>
          <a:noFill/>
        </p:spPr>
        <p:txBody>
          <a:bodyPr wrap="none" rtlCol="0">
            <a:spAutoFit/>
          </a:bodyPr>
          <a:lstStyle/>
          <a:p>
            <a:pPr algn="ctr"/>
            <a:r>
              <a:rPr kumimoji="1" lang="en-US" altLang="ja-JP" sz="3600" b="1" dirty="0" smtClean="0"/>
              <a:t>Identifying </a:t>
            </a:r>
          </a:p>
          <a:p>
            <a:pPr algn="ctr"/>
            <a:r>
              <a:rPr kumimoji="1" lang="en-US" altLang="ja-JP" sz="3600" b="1" dirty="0" smtClean="0"/>
              <a:t>Project Domain</a:t>
            </a:r>
            <a:endParaRPr kumimoji="1" lang="ja-JP" altLang="en-US" sz="3600" b="1" dirty="0"/>
          </a:p>
        </p:txBody>
      </p:sp>
      <p:sp>
        <p:nvSpPr>
          <p:cNvPr id="8" name="テキスト ボックス 7"/>
          <p:cNvSpPr txBox="1"/>
          <p:nvPr/>
        </p:nvSpPr>
        <p:spPr>
          <a:xfrm>
            <a:off x="123667" y="88161"/>
            <a:ext cx="4526304" cy="769441"/>
          </a:xfrm>
          <a:prstGeom prst="rect">
            <a:avLst/>
          </a:prstGeom>
          <a:noFill/>
        </p:spPr>
        <p:txBody>
          <a:bodyPr wrap="none" rtlCol="0">
            <a:spAutoFit/>
          </a:bodyPr>
          <a:lstStyle/>
          <a:p>
            <a:r>
              <a:rPr lang="en-US" altLang="ja-JP" sz="4400" b="1" dirty="0" smtClean="0"/>
              <a:t>Research Methods</a:t>
            </a:r>
            <a:endParaRPr kumimoji="1" lang="ja-JP" altLang="en-US" sz="4400" b="1" dirty="0"/>
          </a:p>
        </p:txBody>
      </p:sp>
      <p:sp>
        <p:nvSpPr>
          <p:cNvPr id="9" name="日付プレースホルダー 8"/>
          <p:cNvSpPr>
            <a:spLocks noGrp="1"/>
          </p:cNvSpPr>
          <p:nvPr>
            <p:ph type="dt" sz="half" idx="10"/>
          </p:nvPr>
        </p:nvSpPr>
        <p:spPr/>
        <p:txBody>
          <a:bodyPr/>
          <a:lstStyle/>
          <a:p>
            <a:r>
              <a:rPr kumimoji="1" lang="en-US" altLang="ja-JP" smtClean="0"/>
              <a:t>May 31, 2019</a:t>
            </a:r>
            <a:endParaRPr kumimoji="1" lang="ja-JP" altLang="en-US"/>
          </a:p>
        </p:txBody>
      </p:sp>
      <p:sp>
        <p:nvSpPr>
          <p:cNvPr id="10" name="フッター プレースホルダー 9"/>
          <p:cNvSpPr>
            <a:spLocks noGrp="1"/>
          </p:cNvSpPr>
          <p:nvPr>
            <p:ph type="ftr" sz="quarter" idx="11"/>
          </p:nvPr>
        </p:nvSpPr>
        <p:spPr/>
        <p:txBody>
          <a:bodyPr/>
          <a:lstStyle/>
          <a:p>
            <a:r>
              <a:rPr lang="en-US" altLang="ja-JP" smtClean="0"/>
              <a:t>SEC01F Software Engineering</a:t>
            </a:r>
            <a:endParaRPr lang="ja-JP" altLang="en-US" dirty="0" smtClean="0"/>
          </a:p>
        </p:txBody>
      </p:sp>
      <p:sp>
        <p:nvSpPr>
          <p:cNvPr id="11" name="スライド番号プレースホルダー 10"/>
          <p:cNvSpPr>
            <a:spLocks noGrp="1"/>
          </p:cNvSpPr>
          <p:nvPr>
            <p:ph type="sldNum" sz="quarter" idx="12"/>
          </p:nvPr>
        </p:nvSpPr>
        <p:spPr/>
        <p:txBody>
          <a:bodyPr/>
          <a:lstStyle/>
          <a:p>
            <a:fld id="{75F6A829-9920-465C-A4C7-19645E6A1AE8}" type="slidenum">
              <a:rPr kumimoji="1" lang="ja-JP" altLang="en-US" smtClean="0"/>
              <a:t>8</a:t>
            </a:fld>
            <a:endParaRPr kumimoji="1" lang="ja-JP" altLang="en-US"/>
          </a:p>
        </p:txBody>
      </p:sp>
      <p:sp>
        <p:nvSpPr>
          <p:cNvPr id="12" name="図形 11"/>
          <p:cNvSpPr/>
          <p:nvPr/>
        </p:nvSpPr>
        <p:spPr>
          <a:xfrm>
            <a:off x="3588935" y="1527363"/>
            <a:ext cx="1851391" cy="1851484"/>
          </a:xfrm>
          <a:prstGeom prst="leftCircularArrow">
            <a:avLst>
              <a:gd name="adj1" fmla="val 10980"/>
              <a:gd name="adj2" fmla="val 1142322"/>
              <a:gd name="adj3" fmla="val 6300000"/>
              <a:gd name="adj4" fmla="val 18900000"/>
              <a:gd name="adj5" fmla="val 12500"/>
            </a:avLst>
          </a:prstGeom>
          <a:effectLst>
            <a:outerShdw blurRad="57150" dist="19050" dir="5400000" algn="ctr" rotWithShape="0">
              <a:srgbClr val="000000">
                <a:alpha val="63000"/>
              </a:srgbClr>
            </a:outerShdw>
          </a:effectLst>
        </p:spPr>
        <p:style>
          <a:lnRef idx="0">
            <a:schemeClr val="lt1">
              <a:hueOff val="0"/>
              <a:satOff val="0"/>
              <a:lumOff val="0"/>
              <a:alphaOff val="0"/>
            </a:schemeClr>
          </a:lnRef>
          <a:fillRef idx="1001">
            <a:schemeClr val="dk2"/>
          </a:fillRef>
          <a:effectRef idx="3">
            <a:schemeClr val="accent3">
              <a:hueOff val="0"/>
              <a:satOff val="0"/>
              <a:lumOff val="0"/>
              <a:alphaOff val="0"/>
            </a:schemeClr>
          </a:effectRef>
          <a:fontRef idx="minor">
            <a:schemeClr val="lt1"/>
          </a:fontRef>
        </p:style>
      </p:sp>
      <p:sp>
        <p:nvSpPr>
          <p:cNvPr id="13" name="環状矢印 12"/>
          <p:cNvSpPr/>
          <p:nvPr/>
        </p:nvSpPr>
        <p:spPr>
          <a:xfrm>
            <a:off x="4090934" y="472393"/>
            <a:ext cx="1851391" cy="1851484"/>
          </a:xfrm>
          <a:prstGeom prst="circularArrow">
            <a:avLst>
              <a:gd name="adj1" fmla="val 10980"/>
              <a:gd name="adj2" fmla="val 1142322"/>
              <a:gd name="adj3" fmla="val 4500000"/>
              <a:gd name="adj4" fmla="val 10800000"/>
              <a:gd name="adj5" fmla="val 12500"/>
            </a:avLst>
          </a:prstGeom>
          <a:effectLst>
            <a:outerShdw blurRad="57150" dist="19050" dir="5400000" algn="ctr" rotWithShape="0">
              <a:srgbClr val="000000">
                <a:alpha val="63000"/>
              </a:srgbClr>
            </a:outerShdw>
          </a:effectLst>
        </p:spPr>
        <p:style>
          <a:lnRef idx="0">
            <a:schemeClr val="lt1">
              <a:hueOff val="0"/>
              <a:satOff val="0"/>
              <a:lumOff val="0"/>
              <a:alphaOff val="0"/>
            </a:schemeClr>
          </a:lnRef>
          <a:fillRef idx="1001">
            <a:schemeClr val="dk2"/>
          </a:fillRef>
          <a:effectRef idx="3">
            <a:schemeClr val="accent2">
              <a:hueOff val="0"/>
              <a:satOff val="0"/>
              <a:lumOff val="0"/>
              <a:alphaOff val="0"/>
            </a:schemeClr>
          </a:effectRef>
          <a:fontRef idx="minor">
            <a:schemeClr val="lt1"/>
          </a:fontRef>
        </p:style>
      </p:sp>
      <p:sp>
        <p:nvSpPr>
          <p:cNvPr id="14" name="環状矢印 13"/>
          <p:cNvSpPr/>
          <p:nvPr/>
        </p:nvSpPr>
        <p:spPr>
          <a:xfrm>
            <a:off x="4090933" y="2618733"/>
            <a:ext cx="1851391" cy="1851484"/>
          </a:xfrm>
          <a:prstGeom prst="circularArrow">
            <a:avLst>
              <a:gd name="adj1" fmla="val 10980"/>
              <a:gd name="adj2" fmla="val 1142322"/>
              <a:gd name="adj3" fmla="val 4500000"/>
              <a:gd name="adj4" fmla="val 13500000"/>
              <a:gd name="adj5" fmla="val 12500"/>
            </a:avLst>
          </a:prstGeom>
        </p:spPr>
        <p:style>
          <a:lnRef idx="0">
            <a:schemeClr val="lt1">
              <a:hueOff val="0"/>
              <a:satOff val="0"/>
              <a:lumOff val="0"/>
              <a:alphaOff val="0"/>
            </a:schemeClr>
          </a:lnRef>
          <a:fillRef idx="3">
            <a:schemeClr val="accent4">
              <a:hueOff val="0"/>
              <a:satOff val="0"/>
              <a:lumOff val="0"/>
              <a:alphaOff val="0"/>
            </a:schemeClr>
          </a:fillRef>
          <a:effectRef idx="3">
            <a:schemeClr val="accent4">
              <a:hueOff val="0"/>
              <a:satOff val="0"/>
              <a:lumOff val="0"/>
              <a:alphaOff val="0"/>
            </a:schemeClr>
          </a:effectRef>
          <a:fontRef idx="minor">
            <a:schemeClr val="lt1"/>
          </a:fontRef>
        </p:style>
      </p:sp>
      <p:sp>
        <p:nvSpPr>
          <p:cNvPr id="15" name="テキスト ボックス 14"/>
          <p:cNvSpPr txBox="1"/>
          <p:nvPr/>
        </p:nvSpPr>
        <p:spPr>
          <a:xfrm>
            <a:off x="216569" y="1004143"/>
            <a:ext cx="3353226" cy="584775"/>
          </a:xfrm>
          <a:prstGeom prst="rect">
            <a:avLst/>
          </a:prstGeom>
          <a:noFill/>
        </p:spPr>
        <p:txBody>
          <a:bodyPr wrap="none" rtlCol="0">
            <a:spAutoFit/>
          </a:bodyPr>
          <a:lstStyle/>
          <a:p>
            <a:r>
              <a:rPr kumimoji="1" lang="en-US" altLang="ja-JP" sz="3200" dirty="0" smtClean="0"/>
              <a:t>Identified Domains</a:t>
            </a:r>
            <a:endParaRPr kumimoji="1" lang="ja-JP" altLang="en-US" sz="3200" dirty="0"/>
          </a:p>
        </p:txBody>
      </p:sp>
      <p:sp>
        <p:nvSpPr>
          <p:cNvPr id="16" name="テキスト ボックス 15"/>
          <p:cNvSpPr txBox="1"/>
          <p:nvPr/>
        </p:nvSpPr>
        <p:spPr>
          <a:xfrm>
            <a:off x="670753" y="1527363"/>
            <a:ext cx="2873094" cy="3539430"/>
          </a:xfrm>
          <a:prstGeom prst="rect">
            <a:avLst/>
          </a:prstGeom>
          <a:noFill/>
        </p:spPr>
        <p:txBody>
          <a:bodyPr wrap="none" rtlCol="0">
            <a:spAutoFit/>
          </a:bodyPr>
          <a:lstStyle/>
          <a:p>
            <a:pPr marL="285750" indent="-285750">
              <a:buClr>
                <a:srgbClr val="92D050"/>
              </a:buClr>
              <a:buFont typeface="Wingdings" panose="05000000000000000000" pitchFamily="2" charset="2"/>
              <a:buChar char="u"/>
            </a:pPr>
            <a:r>
              <a:rPr kumimoji="1" lang="en-US" altLang="ja-JP" sz="3200" dirty="0" smtClean="0"/>
              <a:t>Application</a:t>
            </a:r>
          </a:p>
          <a:p>
            <a:pPr marL="285750" indent="-285750">
              <a:buClr>
                <a:srgbClr val="92D050"/>
              </a:buClr>
              <a:buFont typeface="Wingdings" panose="05000000000000000000" pitchFamily="2" charset="2"/>
              <a:buChar char="u"/>
            </a:pPr>
            <a:r>
              <a:rPr kumimoji="1" lang="en-US" altLang="ja-JP" sz="3200" dirty="0" smtClean="0"/>
              <a:t>Database</a:t>
            </a:r>
          </a:p>
          <a:p>
            <a:pPr marL="285750" indent="-285750">
              <a:buClr>
                <a:srgbClr val="92D050"/>
              </a:buClr>
              <a:buFont typeface="Wingdings" panose="05000000000000000000" pitchFamily="2" charset="2"/>
              <a:buChar char="u"/>
            </a:pPr>
            <a:r>
              <a:rPr lang="en-US" altLang="ja-JP" sz="3200" dirty="0" err="1" smtClean="0"/>
              <a:t>CodeAnalyzer</a:t>
            </a:r>
            <a:endParaRPr lang="en-US" altLang="ja-JP" sz="3200" dirty="0" smtClean="0"/>
          </a:p>
          <a:p>
            <a:pPr marL="285750" indent="-285750">
              <a:buClr>
                <a:srgbClr val="92D050"/>
              </a:buClr>
              <a:buFont typeface="Wingdings" panose="05000000000000000000" pitchFamily="2" charset="2"/>
              <a:buChar char="u"/>
            </a:pPr>
            <a:r>
              <a:rPr kumimoji="1" lang="en-US" altLang="ja-JP" sz="3200" dirty="0" smtClean="0"/>
              <a:t>Middleware</a:t>
            </a:r>
          </a:p>
          <a:p>
            <a:pPr marL="285750" indent="-285750">
              <a:buClr>
                <a:srgbClr val="92D050"/>
              </a:buClr>
              <a:buFont typeface="Wingdings" panose="05000000000000000000" pitchFamily="2" charset="2"/>
              <a:buChar char="u"/>
            </a:pPr>
            <a:r>
              <a:rPr lang="en-US" altLang="ja-JP" sz="3200" dirty="0" smtClean="0"/>
              <a:t>Library</a:t>
            </a:r>
          </a:p>
          <a:p>
            <a:pPr marL="285750" indent="-285750">
              <a:buClr>
                <a:srgbClr val="92D050"/>
              </a:buClr>
              <a:buFont typeface="Wingdings" panose="05000000000000000000" pitchFamily="2" charset="2"/>
              <a:buChar char="u"/>
            </a:pPr>
            <a:r>
              <a:rPr kumimoji="1" lang="en-US" altLang="ja-JP" sz="3200" dirty="0" smtClean="0"/>
              <a:t>Framework</a:t>
            </a:r>
          </a:p>
          <a:p>
            <a:pPr marL="285750" indent="-285750">
              <a:buClr>
                <a:srgbClr val="FFFF00"/>
              </a:buClr>
              <a:buFont typeface="Wingdings" panose="05000000000000000000" pitchFamily="2" charset="2"/>
              <a:buChar char="u"/>
            </a:pPr>
            <a:r>
              <a:rPr lang="en-US" altLang="ja-JP" sz="3200" dirty="0" smtClean="0"/>
              <a:t>Others</a:t>
            </a:r>
            <a:endParaRPr kumimoji="1" lang="ja-JP" altLang="en-US" sz="3200" dirty="0"/>
          </a:p>
        </p:txBody>
      </p:sp>
      <p:sp>
        <p:nvSpPr>
          <p:cNvPr id="17" name="テキスト ボックス 16"/>
          <p:cNvSpPr txBox="1"/>
          <p:nvPr/>
        </p:nvSpPr>
        <p:spPr>
          <a:xfrm>
            <a:off x="346228" y="5269199"/>
            <a:ext cx="5365443" cy="584775"/>
          </a:xfrm>
          <a:prstGeom prst="rect">
            <a:avLst/>
          </a:prstGeom>
          <a:noFill/>
        </p:spPr>
        <p:txBody>
          <a:bodyPr wrap="none" rtlCol="0">
            <a:spAutoFit/>
          </a:bodyPr>
          <a:lstStyle/>
          <a:p>
            <a:r>
              <a:rPr kumimoji="1" lang="en-US" altLang="ja-JP" sz="3200" dirty="0" smtClean="0"/>
              <a:t>LDA: Latent </a:t>
            </a:r>
            <a:r>
              <a:rPr kumimoji="1" lang="en-US" altLang="ja-JP" sz="3200" dirty="0" err="1" smtClean="0"/>
              <a:t>Dirichlet</a:t>
            </a:r>
            <a:r>
              <a:rPr kumimoji="1" lang="en-US" altLang="ja-JP" sz="3200" dirty="0" smtClean="0"/>
              <a:t> Allocation</a:t>
            </a:r>
            <a:endParaRPr kumimoji="1" lang="ja-JP" altLang="en-US" sz="3200" dirty="0"/>
          </a:p>
        </p:txBody>
      </p:sp>
      <p:sp>
        <p:nvSpPr>
          <p:cNvPr id="18" name="テキスト ボックス 17"/>
          <p:cNvSpPr txBox="1"/>
          <p:nvPr/>
        </p:nvSpPr>
        <p:spPr>
          <a:xfrm>
            <a:off x="346228" y="5754575"/>
            <a:ext cx="8519512" cy="461665"/>
          </a:xfrm>
          <a:prstGeom prst="rect">
            <a:avLst/>
          </a:prstGeom>
          <a:noFill/>
        </p:spPr>
        <p:txBody>
          <a:bodyPr wrap="none" rtlCol="0">
            <a:spAutoFit/>
          </a:bodyPr>
          <a:lstStyle/>
          <a:p>
            <a:r>
              <a:rPr kumimoji="1" lang="en-US" altLang="ja-JP" sz="2400" dirty="0" smtClean="0"/>
              <a:t>Estimates the probability of assigning that document to each topic.</a:t>
            </a:r>
            <a:endParaRPr kumimoji="1" lang="ja-JP" altLang="en-US" sz="2400" dirty="0"/>
          </a:p>
        </p:txBody>
      </p:sp>
    </p:spTree>
    <p:extLst>
      <p:ext uri="{BB962C8B-B14F-4D97-AF65-F5344CB8AC3E}">
        <p14:creationId xmlns:p14="http://schemas.microsoft.com/office/powerpoint/2010/main" val="339711533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テーマ">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5128</TotalTime>
  <Words>2575</Words>
  <Application>Microsoft Office PowerPoint</Application>
  <PresentationFormat>画面に合わせる (4:3)</PresentationFormat>
  <Paragraphs>520</Paragraphs>
  <Slides>27</Slides>
  <Notes>26</Notes>
  <HiddenSlides>0</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27</vt:i4>
      </vt:variant>
    </vt:vector>
  </HeadingPairs>
  <TitlesOfParts>
    <vt:vector size="33" baseType="lpstr">
      <vt:lpstr>ＭＳ Ｐゴシック</vt:lpstr>
      <vt:lpstr>Arial</vt:lpstr>
      <vt:lpstr>Calibri</vt:lpstr>
      <vt:lpstr>Calibri Light</vt:lpstr>
      <vt:lpstr>Wingdings</vt:lpstr>
      <vt:lpstr>Office Theme</vt:lpstr>
      <vt:lpstr>A Large-Scale Study of Programminng Languages and Code Quality in GitHub</vt:lpstr>
      <vt:lpstr>Outlines</vt:lpstr>
      <vt:lpstr>1. Introduction</vt:lpstr>
      <vt:lpstr>PowerPoint プレゼンテーション</vt:lpstr>
      <vt:lpstr>2. Methodology</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3. Results</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4. Related Work</vt:lpstr>
      <vt:lpstr>PowerPoint プレゼンテーション</vt:lpstr>
      <vt:lpstr>5. Threats to Validity</vt:lpstr>
      <vt:lpstr>PowerPoint プレゼンテーション</vt:lpstr>
      <vt:lpstr>PowerPoint プレゼンテーション</vt:lpstr>
      <vt:lpstr>PowerPoint プレゼンテーション</vt:lpstr>
      <vt:lpstr>6. Conclusion</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Nemoto Yuta</dc:creator>
  <cp:lastModifiedBy>Nemoto Yuta</cp:lastModifiedBy>
  <cp:revision>98</cp:revision>
  <dcterms:created xsi:type="dcterms:W3CDTF">2019-05-23T12:36:50Z</dcterms:created>
  <dcterms:modified xsi:type="dcterms:W3CDTF">2019-05-30T13:27:59Z</dcterms:modified>
</cp:coreProperties>
</file>